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28C483-EE7F-4DE8-9243-B450154EA639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68EA968A-6AF7-44A8-BC3F-D69769A2369B}">
      <dgm:prSet/>
      <dgm:spPr/>
      <dgm:t>
        <a:bodyPr/>
        <a:lstStyle/>
        <a:p>
          <a:pPr rtl="0"/>
          <a:r>
            <a:rPr lang="nl-NL" dirty="0" smtClean="0"/>
            <a:t>Thema </a:t>
          </a:r>
          <a:r>
            <a:rPr lang="nl-NL" dirty="0" smtClean="0"/>
            <a:t>4 </a:t>
          </a:r>
          <a:r>
            <a:rPr lang="nl-NL" dirty="0" smtClean="0"/>
            <a:t>Het hormoonstelsel</a:t>
          </a:r>
          <a:endParaRPr lang="nl-NL" dirty="0"/>
        </a:p>
      </dgm:t>
    </dgm:pt>
    <dgm:pt modelId="{965904EC-AAD9-42DE-BEF1-D1B0294D5D22}" type="parTrans" cxnId="{530FA69E-A914-40F3-B826-A07A57B686B4}">
      <dgm:prSet/>
      <dgm:spPr/>
      <dgm:t>
        <a:bodyPr/>
        <a:lstStyle/>
        <a:p>
          <a:endParaRPr lang="nl-NL"/>
        </a:p>
      </dgm:t>
    </dgm:pt>
    <dgm:pt modelId="{68E4F07B-E142-4075-8521-5E4F3D927C68}" type="sibTrans" cxnId="{530FA69E-A914-40F3-B826-A07A57B686B4}">
      <dgm:prSet/>
      <dgm:spPr/>
      <dgm:t>
        <a:bodyPr/>
        <a:lstStyle/>
        <a:p>
          <a:endParaRPr lang="nl-NL"/>
        </a:p>
      </dgm:t>
    </dgm:pt>
    <dgm:pt modelId="{770ADAD4-4E22-432A-A02C-28966EB4BD67}" type="pres">
      <dgm:prSet presAssocID="{B728C483-EE7F-4DE8-9243-B450154EA6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8A123AC-6CED-4367-8CA3-C0A44FC47664}" type="pres">
      <dgm:prSet presAssocID="{68EA968A-6AF7-44A8-BC3F-D69769A2369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412D98F-D35E-4853-9A4A-DFAA6D38ABCE}" type="presOf" srcId="{B728C483-EE7F-4DE8-9243-B450154EA639}" destId="{770ADAD4-4E22-432A-A02C-28966EB4BD67}" srcOrd="0" destOrd="0" presId="urn:microsoft.com/office/officeart/2005/8/layout/vList2"/>
    <dgm:cxn modelId="{530FA69E-A914-40F3-B826-A07A57B686B4}" srcId="{B728C483-EE7F-4DE8-9243-B450154EA639}" destId="{68EA968A-6AF7-44A8-BC3F-D69769A2369B}" srcOrd="0" destOrd="0" parTransId="{965904EC-AAD9-42DE-BEF1-D1B0294D5D22}" sibTransId="{68E4F07B-E142-4075-8521-5E4F3D927C68}"/>
    <dgm:cxn modelId="{E3938508-C1AA-4696-A003-7C3B9430FEAC}" type="presOf" srcId="{68EA968A-6AF7-44A8-BC3F-D69769A2369B}" destId="{A8A123AC-6CED-4367-8CA3-C0A44FC47664}" srcOrd="0" destOrd="0" presId="urn:microsoft.com/office/officeart/2005/8/layout/vList2"/>
    <dgm:cxn modelId="{6FB58DF6-0E55-4C2A-A48D-F45641EECADE}" type="presParOf" srcId="{770ADAD4-4E22-432A-A02C-28966EB4BD67}" destId="{A8A123AC-6CED-4367-8CA3-C0A44FC4766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BAAC6DE-04B6-4F44-B1A0-69F6BE50DC2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6BF3E458-6EB8-4FDF-93A7-95841B37B996}">
      <dgm:prSet/>
      <dgm:spPr/>
      <dgm:t>
        <a:bodyPr/>
        <a:lstStyle/>
        <a:p>
          <a:pPr algn="ctr" rtl="0"/>
          <a:r>
            <a:rPr lang="nl-NL" smtClean="0"/>
            <a:t>Eerste dag van de menstruatie is dag 1 van de cyclus</a:t>
          </a:r>
          <a:endParaRPr lang="nl-NL"/>
        </a:p>
      </dgm:t>
    </dgm:pt>
    <dgm:pt modelId="{485D900E-35B8-433F-84BB-85A90BBDD566}" type="parTrans" cxnId="{B535ECB6-4CED-4A83-9913-FBD569AD38EB}">
      <dgm:prSet/>
      <dgm:spPr/>
      <dgm:t>
        <a:bodyPr/>
        <a:lstStyle/>
        <a:p>
          <a:pPr algn="ctr"/>
          <a:endParaRPr lang="nl-NL"/>
        </a:p>
      </dgm:t>
    </dgm:pt>
    <dgm:pt modelId="{C3198161-4E0E-4E74-BF46-EA7C6C69AFEF}" type="sibTrans" cxnId="{B535ECB6-4CED-4A83-9913-FBD569AD38EB}">
      <dgm:prSet/>
      <dgm:spPr/>
      <dgm:t>
        <a:bodyPr/>
        <a:lstStyle/>
        <a:p>
          <a:pPr algn="ctr"/>
          <a:endParaRPr lang="nl-NL"/>
        </a:p>
      </dgm:t>
    </dgm:pt>
    <dgm:pt modelId="{D67C352E-380E-4020-BBB7-28AC52E737FC}">
      <dgm:prSet/>
      <dgm:spPr/>
      <dgm:t>
        <a:bodyPr/>
        <a:lstStyle/>
        <a:p>
          <a:pPr algn="ctr" rtl="0"/>
          <a:r>
            <a:rPr lang="nl-NL" dirty="0" smtClean="0"/>
            <a:t>Gemiddeld duurt elke cyclus 28 dagen, maar elke vrouw verschilt daarin</a:t>
          </a:r>
          <a:endParaRPr lang="nl-NL" dirty="0"/>
        </a:p>
      </dgm:t>
    </dgm:pt>
    <dgm:pt modelId="{7932659E-9B9C-40A9-9265-1F981C9E9036}" type="parTrans" cxnId="{45FFFA2D-C0FB-45C0-8A9A-2E3E2A0168AD}">
      <dgm:prSet/>
      <dgm:spPr/>
      <dgm:t>
        <a:bodyPr/>
        <a:lstStyle/>
        <a:p>
          <a:pPr algn="ctr"/>
          <a:endParaRPr lang="nl-NL"/>
        </a:p>
      </dgm:t>
    </dgm:pt>
    <dgm:pt modelId="{DD9D1A8B-1789-4DE5-8924-947FF16DAB12}" type="sibTrans" cxnId="{45FFFA2D-C0FB-45C0-8A9A-2E3E2A0168AD}">
      <dgm:prSet/>
      <dgm:spPr/>
      <dgm:t>
        <a:bodyPr/>
        <a:lstStyle/>
        <a:p>
          <a:pPr algn="ctr"/>
          <a:endParaRPr lang="nl-NL"/>
        </a:p>
      </dgm:t>
    </dgm:pt>
    <dgm:pt modelId="{31E1775B-7CAB-4149-B7B4-97D5DA4A8718}">
      <dgm:prSet/>
      <dgm:spPr/>
      <dgm:t>
        <a:bodyPr/>
        <a:lstStyle/>
        <a:p>
          <a:pPr algn="ctr" rtl="0"/>
          <a:r>
            <a:rPr lang="nl-NL" smtClean="0"/>
            <a:t>Gemiddeld dag 14: ovulatie of eisprong</a:t>
          </a:r>
          <a:endParaRPr lang="nl-NL"/>
        </a:p>
      </dgm:t>
    </dgm:pt>
    <dgm:pt modelId="{A840BFB6-48C7-4DD9-AE75-6FEF64F3D7CE}" type="parTrans" cxnId="{43F0A16B-6BD0-45A2-8538-91EA0BC31B0F}">
      <dgm:prSet/>
      <dgm:spPr/>
      <dgm:t>
        <a:bodyPr/>
        <a:lstStyle/>
        <a:p>
          <a:pPr algn="ctr"/>
          <a:endParaRPr lang="nl-NL"/>
        </a:p>
      </dgm:t>
    </dgm:pt>
    <dgm:pt modelId="{3407EC20-0C40-4446-8FEF-0C82CEF3B4FA}" type="sibTrans" cxnId="{43F0A16B-6BD0-45A2-8538-91EA0BC31B0F}">
      <dgm:prSet/>
      <dgm:spPr/>
      <dgm:t>
        <a:bodyPr/>
        <a:lstStyle/>
        <a:p>
          <a:pPr algn="ctr"/>
          <a:endParaRPr lang="nl-NL"/>
        </a:p>
      </dgm:t>
    </dgm:pt>
    <dgm:pt modelId="{2E3958AD-466E-40B6-B4AD-79B0887007EE}" type="pres">
      <dgm:prSet presAssocID="{6BAAC6DE-04B6-4F44-B1A0-69F6BE50DC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2B00283-24C4-41A0-B649-38BDC7735334}" type="pres">
      <dgm:prSet presAssocID="{6BF3E458-6EB8-4FDF-93A7-95841B37B99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2A42ABB-75E3-4048-8DF0-CD1B35BC4A53}" type="pres">
      <dgm:prSet presAssocID="{C3198161-4E0E-4E74-BF46-EA7C6C69AFEF}" presName="spacer" presStyleCnt="0"/>
      <dgm:spPr/>
    </dgm:pt>
    <dgm:pt modelId="{17EC8C89-E7A2-4FBF-BF3E-548A979CF79C}" type="pres">
      <dgm:prSet presAssocID="{D67C352E-380E-4020-BBB7-28AC52E737F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D6E44F2-CBCA-4D1C-8F3B-BD3C992E7F90}" type="pres">
      <dgm:prSet presAssocID="{DD9D1A8B-1789-4DE5-8924-947FF16DAB12}" presName="spacer" presStyleCnt="0"/>
      <dgm:spPr/>
    </dgm:pt>
    <dgm:pt modelId="{D56D112C-45DC-45F9-845F-771DE97F0617}" type="pres">
      <dgm:prSet presAssocID="{31E1775B-7CAB-4149-B7B4-97D5DA4A871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3F0A16B-6BD0-45A2-8538-91EA0BC31B0F}" srcId="{6BAAC6DE-04B6-4F44-B1A0-69F6BE50DC21}" destId="{31E1775B-7CAB-4149-B7B4-97D5DA4A8718}" srcOrd="2" destOrd="0" parTransId="{A840BFB6-48C7-4DD9-AE75-6FEF64F3D7CE}" sibTransId="{3407EC20-0C40-4446-8FEF-0C82CEF3B4FA}"/>
    <dgm:cxn modelId="{B535ECB6-4CED-4A83-9913-FBD569AD38EB}" srcId="{6BAAC6DE-04B6-4F44-B1A0-69F6BE50DC21}" destId="{6BF3E458-6EB8-4FDF-93A7-95841B37B996}" srcOrd="0" destOrd="0" parTransId="{485D900E-35B8-433F-84BB-85A90BBDD566}" sibTransId="{C3198161-4E0E-4E74-BF46-EA7C6C69AFEF}"/>
    <dgm:cxn modelId="{34741C43-506F-4694-BC72-1F28967C89EE}" type="presOf" srcId="{D67C352E-380E-4020-BBB7-28AC52E737FC}" destId="{17EC8C89-E7A2-4FBF-BF3E-548A979CF79C}" srcOrd="0" destOrd="0" presId="urn:microsoft.com/office/officeart/2005/8/layout/vList2"/>
    <dgm:cxn modelId="{F022DDC9-4D2E-49F9-A7FE-83BD286F61D8}" type="presOf" srcId="{6BF3E458-6EB8-4FDF-93A7-95841B37B996}" destId="{B2B00283-24C4-41A0-B649-38BDC7735334}" srcOrd="0" destOrd="0" presId="urn:microsoft.com/office/officeart/2005/8/layout/vList2"/>
    <dgm:cxn modelId="{3B6AAC9B-5FA6-42E1-BA45-41350D289C6E}" type="presOf" srcId="{31E1775B-7CAB-4149-B7B4-97D5DA4A8718}" destId="{D56D112C-45DC-45F9-845F-771DE97F0617}" srcOrd="0" destOrd="0" presId="urn:microsoft.com/office/officeart/2005/8/layout/vList2"/>
    <dgm:cxn modelId="{45FFFA2D-C0FB-45C0-8A9A-2E3E2A0168AD}" srcId="{6BAAC6DE-04B6-4F44-B1A0-69F6BE50DC21}" destId="{D67C352E-380E-4020-BBB7-28AC52E737FC}" srcOrd="1" destOrd="0" parTransId="{7932659E-9B9C-40A9-9265-1F981C9E9036}" sibTransId="{DD9D1A8B-1789-4DE5-8924-947FF16DAB12}"/>
    <dgm:cxn modelId="{3132F2C3-B6A9-4B1F-A68C-BCFDA430EF13}" type="presOf" srcId="{6BAAC6DE-04B6-4F44-B1A0-69F6BE50DC21}" destId="{2E3958AD-466E-40B6-B4AD-79B0887007EE}" srcOrd="0" destOrd="0" presId="urn:microsoft.com/office/officeart/2005/8/layout/vList2"/>
    <dgm:cxn modelId="{FB5BC77B-4854-4D0F-A582-A3ECAF16B8AA}" type="presParOf" srcId="{2E3958AD-466E-40B6-B4AD-79B0887007EE}" destId="{B2B00283-24C4-41A0-B649-38BDC7735334}" srcOrd="0" destOrd="0" presId="urn:microsoft.com/office/officeart/2005/8/layout/vList2"/>
    <dgm:cxn modelId="{3169568D-53A0-4F15-8B66-CB7EDD14890B}" type="presParOf" srcId="{2E3958AD-466E-40B6-B4AD-79B0887007EE}" destId="{22A42ABB-75E3-4048-8DF0-CD1B35BC4A53}" srcOrd="1" destOrd="0" presId="urn:microsoft.com/office/officeart/2005/8/layout/vList2"/>
    <dgm:cxn modelId="{F461790C-8239-415E-B7C8-488C64151FF1}" type="presParOf" srcId="{2E3958AD-466E-40B6-B4AD-79B0887007EE}" destId="{17EC8C89-E7A2-4FBF-BF3E-548A979CF79C}" srcOrd="2" destOrd="0" presId="urn:microsoft.com/office/officeart/2005/8/layout/vList2"/>
    <dgm:cxn modelId="{5BC73C34-B077-4FF4-A09B-EB78B02BB345}" type="presParOf" srcId="{2E3958AD-466E-40B6-B4AD-79B0887007EE}" destId="{3D6E44F2-CBCA-4D1C-8F3B-BD3C992E7F90}" srcOrd="3" destOrd="0" presId="urn:microsoft.com/office/officeart/2005/8/layout/vList2"/>
    <dgm:cxn modelId="{CE030DC1-EE83-48CF-8E93-B40696F21654}" type="presParOf" srcId="{2E3958AD-466E-40B6-B4AD-79B0887007EE}" destId="{D56D112C-45DC-45F9-845F-771DE97F061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1706EA6-8C61-4D4E-B449-EB81401D5949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B1D3DBD6-89D9-4428-98E8-F0D2A09AD414}">
      <dgm:prSet/>
      <dgm:spPr/>
      <dgm:t>
        <a:bodyPr/>
        <a:lstStyle/>
        <a:p>
          <a:pPr rtl="0"/>
          <a:r>
            <a:rPr lang="nl-NL" dirty="0" smtClean="0"/>
            <a:t>Hormonen en menstruatiecyclus II</a:t>
          </a:r>
          <a:endParaRPr lang="nl-NL" dirty="0"/>
        </a:p>
      </dgm:t>
    </dgm:pt>
    <dgm:pt modelId="{0474C5E2-324E-45A7-B825-7C0EB1030A27}" type="parTrans" cxnId="{37F5962B-A83B-4A94-AC89-2183FAFFD379}">
      <dgm:prSet/>
      <dgm:spPr/>
      <dgm:t>
        <a:bodyPr/>
        <a:lstStyle/>
        <a:p>
          <a:endParaRPr lang="nl-NL"/>
        </a:p>
      </dgm:t>
    </dgm:pt>
    <dgm:pt modelId="{C6C689CF-DC02-4B96-A495-048CE8F4D9B4}" type="sibTrans" cxnId="{37F5962B-A83B-4A94-AC89-2183FAFFD379}">
      <dgm:prSet/>
      <dgm:spPr/>
      <dgm:t>
        <a:bodyPr/>
        <a:lstStyle/>
        <a:p>
          <a:endParaRPr lang="nl-NL"/>
        </a:p>
      </dgm:t>
    </dgm:pt>
    <dgm:pt modelId="{80904256-41F8-4439-BB2A-B2F404E9DA9F}" type="pres">
      <dgm:prSet presAssocID="{D1706EA6-8C61-4D4E-B449-EB81401D59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29E9AD8-B4B7-4E2D-BA6B-8761185EC690}" type="pres">
      <dgm:prSet presAssocID="{B1D3DBD6-89D9-4428-98E8-F0D2A09AD41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9AFF964-C327-411E-92E0-11F5000E91AA}" type="presOf" srcId="{D1706EA6-8C61-4D4E-B449-EB81401D5949}" destId="{80904256-41F8-4439-BB2A-B2F404E9DA9F}" srcOrd="0" destOrd="0" presId="urn:microsoft.com/office/officeart/2005/8/layout/vList2"/>
    <dgm:cxn modelId="{37F5962B-A83B-4A94-AC89-2183FAFFD379}" srcId="{D1706EA6-8C61-4D4E-B449-EB81401D5949}" destId="{B1D3DBD6-89D9-4428-98E8-F0D2A09AD414}" srcOrd="0" destOrd="0" parTransId="{0474C5E2-324E-45A7-B825-7C0EB1030A27}" sibTransId="{C6C689CF-DC02-4B96-A495-048CE8F4D9B4}"/>
    <dgm:cxn modelId="{E37A208E-41D9-433B-91D7-241CB714AD5E}" type="presOf" srcId="{B1D3DBD6-89D9-4428-98E8-F0D2A09AD414}" destId="{A29E9AD8-B4B7-4E2D-BA6B-8761185EC690}" srcOrd="0" destOrd="0" presId="urn:microsoft.com/office/officeart/2005/8/layout/vList2"/>
    <dgm:cxn modelId="{16CE505C-A451-47B6-AD65-2FF28F438576}" type="presParOf" srcId="{80904256-41F8-4439-BB2A-B2F404E9DA9F}" destId="{A29E9AD8-B4B7-4E2D-BA6B-8761185EC69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FC25ACC-999D-4DDB-B84D-2128210E6E7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01630203-DE01-4D2E-B092-6CA34172DC25}">
      <dgm:prSet/>
      <dgm:spPr/>
      <dgm:t>
        <a:bodyPr/>
        <a:lstStyle/>
        <a:p>
          <a:pPr algn="ctr" rtl="0"/>
          <a:r>
            <a:rPr lang="nl-NL" smtClean="0"/>
            <a:t>Vanaf begin menstruatie gaat de hypofyse meer FSH afgeven</a:t>
          </a:r>
          <a:endParaRPr lang="nl-NL"/>
        </a:p>
      </dgm:t>
    </dgm:pt>
    <dgm:pt modelId="{9505B2E2-71F7-441B-BDF8-12346AC5A1C2}" type="parTrans" cxnId="{85C80E94-5813-4818-A2E4-D4A5B33708E4}">
      <dgm:prSet/>
      <dgm:spPr/>
      <dgm:t>
        <a:bodyPr/>
        <a:lstStyle/>
        <a:p>
          <a:pPr algn="ctr"/>
          <a:endParaRPr lang="nl-NL"/>
        </a:p>
      </dgm:t>
    </dgm:pt>
    <dgm:pt modelId="{A8152A14-84EA-43A9-9D0F-B2830E80FDC6}" type="sibTrans" cxnId="{85C80E94-5813-4818-A2E4-D4A5B33708E4}">
      <dgm:prSet/>
      <dgm:spPr/>
      <dgm:t>
        <a:bodyPr/>
        <a:lstStyle/>
        <a:p>
          <a:pPr algn="ctr"/>
          <a:endParaRPr lang="nl-NL"/>
        </a:p>
      </dgm:t>
    </dgm:pt>
    <dgm:pt modelId="{1815AE1F-4026-4A29-B489-5C1706E0EF03}">
      <dgm:prSet/>
      <dgm:spPr/>
      <dgm:t>
        <a:bodyPr/>
        <a:lstStyle/>
        <a:p>
          <a:pPr algn="ctr" rtl="0"/>
          <a:r>
            <a:rPr lang="nl-NL" smtClean="0"/>
            <a:t>FSH zet rijping van follikels op gang</a:t>
          </a:r>
          <a:endParaRPr lang="nl-NL"/>
        </a:p>
      </dgm:t>
    </dgm:pt>
    <dgm:pt modelId="{B9385637-2D23-4CB0-9DBF-9D2752EEB12F}" type="parTrans" cxnId="{EFDCD6CA-2785-4370-A305-B8060AB60FDA}">
      <dgm:prSet/>
      <dgm:spPr/>
      <dgm:t>
        <a:bodyPr/>
        <a:lstStyle/>
        <a:p>
          <a:pPr algn="ctr"/>
          <a:endParaRPr lang="nl-NL"/>
        </a:p>
      </dgm:t>
    </dgm:pt>
    <dgm:pt modelId="{D7D77D62-BD71-49D1-8372-269DF6C2A86F}" type="sibTrans" cxnId="{EFDCD6CA-2785-4370-A305-B8060AB60FDA}">
      <dgm:prSet/>
      <dgm:spPr/>
      <dgm:t>
        <a:bodyPr/>
        <a:lstStyle/>
        <a:p>
          <a:pPr algn="ctr"/>
          <a:endParaRPr lang="nl-NL"/>
        </a:p>
      </dgm:t>
    </dgm:pt>
    <dgm:pt modelId="{AABDA923-B18C-4481-84C5-9A8A98E40919}">
      <dgm:prSet/>
      <dgm:spPr/>
      <dgm:t>
        <a:bodyPr/>
        <a:lstStyle/>
        <a:p>
          <a:pPr algn="ctr" rtl="0"/>
          <a:r>
            <a:rPr lang="nl-NL" smtClean="0"/>
            <a:t>FSH stimuleert productie van oestrogeen door follikels</a:t>
          </a:r>
          <a:endParaRPr lang="nl-NL"/>
        </a:p>
      </dgm:t>
    </dgm:pt>
    <dgm:pt modelId="{33A74331-DB1F-4F13-8310-CBD85E5E81F5}" type="parTrans" cxnId="{743C9891-BE38-4DD3-B21E-FD80A2261C13}">
      <dgm:prSet/>
      <dgm:spPr/>
      <dgm:t>
        <a:bodyPr/>
        <a:lstStyle/>
        <a:p>
          <a:pPr algn="ctr"/>
          <a:endParaRPr lang="nl-NL"/>
        </a:p>
      </dgm:t>
    </dgm:pt>
    <dgm:pt modelId="{EF8128BF-E088-4EA4-912D-EDC2D12D79E7}" type="sibTrans" cxnId="{743C9891-BE38-4DD3-B21E-FD80A2261C13}">
      <dgm:prSet/>
      <dgm:spPr/>
      <dgm:t>
        <a:bodyPr/>
        <a:lstStyle/>
        <a:p>
          <a:pPr algn="ctr"/>
          <a:endParaRPr lang="nl-NL"/>
        </a:p>
      </dgm:t>
    </dgm:pt>
    <dgm:pt modelId="{F7E898A1-2BE0-4CA2-9B29-6169EFA05FB5}">
      <dgm:prSet/>
      <dgm:spPr/>
      <dgm:t>
        <a:bodyPr/>
        <a:lstStyle/>
        <a:p>
          <a:pPr algn="ctr" rtl="0"/>
          <a:r>
            <a:rPr lang="nl-NL" smtClean="0"/>
            <a:t>Twee pieken: eerste week en ovulatie</a:t>
          </a:r>
          <a:endParaRPr lang="nl-NL"/>
        </a:p>
      </dgm:t>
    </dgm:pt>
    <dgm:pt modelId="{5A33FC33-28CA-4E83-B2E7-4D635348A85E}" type="parTrans" cxnId="{C3705582-8A92-40A3-A70F-10EDA326811A}">
      <dgm:prSet/>
      <dgm:spPr/>
      <dgm:t>
        <a:bodyPr/>
        <a:lstStyle/>
        <a:p>
          <a:pPr algn="ctr"/>
          <a:endParaRPr lang="nl-NL"/>
        </a:p>
      </dgm:t>
    </dgm:pt>
    <dgm:pt modelId="{6D37EA39-F1D9-4117-9E46-E48B6EC4120D}" type="sibTrans" cxnId="{C3705582-8A92-40A3-A70F-10EDA326811A}">
      <dgm:prSet/>
      <dgm:spPr/>
      <dgm:t>
        <a:bodyPr/>
        <a:lstStyle/>
        <a:p>
          <a:pPr algn="ctr"/>
          <a:endParaRPr lang="nl-NL"/>
        </a:p>
      </dgm:t>
    </dgm:pt>
    <dgm:pt modelId="{1454CB94-AE79-4B42-A523-E0C146FCA9FF}" type="pres">
      <dgm:prSet presAssocID="{4FC25ACC-999D-4DDB-B84D-2128210E6E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D877B87-71CB-47F3-9C30-66886EE8E1B1}" type="pres">
      <dgm:prSet presAssocID="{01630203-DE01-4D2E-B092-6CA34172DC2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1B50719-E468-41CC-A523-E9E7365B9194}" type="pres">
      <dgm:prSet presAssocID="{A8152A14-84EA-43A9-9D0F-B2830E80FDC6}" presName="spacer" presStyleCnt="0"/>
      <dgm:spPr/>
    </dgm:pt>
    <dgm:pt modelId="{23B90C2E-110B-495E-BC83-3166FAC79343}" type="pres">
      <dgm:prSet presAssocID="{1815AE1F-4026-4A29-B489-5C1706E0EF0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13FC850-DC3A-4028-8895-9EC73DC1960D}" type="pres">
      <dgm:prSet presAssocID="{D7D77D62-BD71-49D1-8372-269DF6C2A86F}" presName="spacer" presStyleCnt="0"/>
      <dgm:spPr/>
    </dgm:pt>
    <dgm:pt modelId="{67A36137-5197-4D7B-84CB-50F558A599B2}" type="pres">
      <dgm:prSet presAssocID="{AABDA923-B18C-4481-84C5-9A8A98E4091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FCEE4E4-74E3-4F8D-9807-FD5C1671CBFC}" type="pres">
      <dgm:prSet presAssocID="{EF8128BF-E088-4EA4-912D-EDC2D12D79E7}" presName="spacer" presStyleCnt="0"/>
      <dgm:spPr/>
    </dgm:pt>
    <dgm:pt modelId="{54969F16-54DC-4B4E-83B9-67B73E40971C}" type="pres">
      <dgm:prSet presAssocID="{F7E898A1-2BE0-4CA2-9B29-6169EFA05FB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D71B714-E969-43F5-A2BF-50E6BD467A16}" type="presOf" srcId="{1815AE1F-4026-4A29-B489-5C1706E0EF03}" destId="{23B90C2E-110B-495E-BC83-3166FAC79343}" srcOrd="0" destOrd="0" presId="urn:microsoft.com/office/officeart/2005/8/layout/vList2"/>
    <dgm:cxn modelId="{C3705582-8A92-40A3-A70F-10EDA326811A}" srcId="{4FC25ACC-999D-4DDB-B84D-2128210E6E7E}" destId="{F7E898A1-2BE0-4CA2-9B29-6169EFA05FB5}" srcOrd="3" destOrd="0" parTransId="{5A33FC33-28CA-4E83-B2E7-4D635348A85E}" sibTransId="{6D37EA39-F1D9-4117-9E46-E48B6EC4120D}"/>
    <dgm:cxn modelId="{743C9891-BE38-4DD3-B21E-FD80A2261C13}" srcId="{4FC25ACC-999D-4DDB-B84D-2128210E6E7E}" destId="{AABDA923-B18C-4481-84C5-9A8A98E40919}" srcOrd="2" destOrd="0" parTransId="{33A74331-DB1F-4F13-8310-CBD85E5E81F5}" sibTransId="{EF8128BF-E088-4EA4-912D-EDC2D12D79E7}"/>
    <dgm:cxn modelId="{8E3286C1-6295-4719-806C-2072EA021A9B}" type="presOf" srcId="{01630203-DE01-4D2E-B092-6CA34172DC25}" destId="{7D877B87-71CB-47F3-9C30-66886EE8E1B1}" srcOrd="0" destOrd="0" presId="urn:microsoft.com/office/officeart/2005/8/layout/vList2"/>
    <dgm:cxn modelId="{9046E9F1-F278-4929-9B3A-CF938EAF3DA0}" type="presOf" srcId="{F7E898A1-2BE0-4CA2-9B29-6169EFA05FB5}" destId="{54969F16-54DC-4B4E-83B9-67B73E40971C}" srcOrd="0" destOrd="0" presId="urn:microsoft.com/office/officeart/2005/8/layout/vList2"/>
    <dgm:cxn modelId="{85C80E94-5813-4818-A2E4-D4A5B33708E4}" srcId="{4FC25ACC-999D-4DDB-B84D-2128210E6E7E}" destId="{01630203-DE01-4D2E-B092-6CA34172DC25}" srcOrd="0" destOrd="0" parTransId="{9505B2E2-71F7-441B-BDF8-12346AC5A1C2}" sibTransId="{A8152A14-84EA-43A9-9D0F-B2830E80FDC6}"/>
    <dgm:cxn modelId="{EFDCD6CA-2785-4370-A305-B8060AB60FDA}" srcId="{4FC25ACC-999D-4DDB-B84D-2128210E6E7E}" destId="{1815AE1F-4026-4A29-B489-5C1706E0EF03}" srcOrd="1" destOrd="0" parTransId="{B9385637-2D23-4CB0-9DBF-9D2752EEB12F}" sibTransId="{D7D77D62-BD71-49D1-8372-269DF6C2A86F}"/>
    <dgm:cxn modelId="{AC4992A4-C51A-4034-B0BF-AAB321866B0E}" type="presOf" srcId="{4FC25ACC-999D-4DDB-B84D-2128210E6E7E}" destId="{1454CB94-AE79-4B42-A523-E0C146FCA9FF}" srcOrd="0" destOrd="0" presId="urn:microsoft.com/office/officeart/2005/8/layout/vList2"/>
    <dgm:cxn modelId="{4C8351C8-3F1A-4D89-8B1A-0E1DCD7A161E}" type="presOf" srcId="{AABDA923-B18C-4481-84C5-9A8A98E40919}" destId="{67A36137-5197-4D7B-84CB-50F558A599B2}" srcOrd="0" destOrd="0" presId="urn:microsoft.com/office/officeart/2005/8/layout/vList2"/>
    <dgm:cxn modelId="{B8CBB32F-C6BC-4B0D-8B9B-0AB1701D3158}" type="presParOf" srcId="{1454CB94-AE79-4B42-A523-E0C146FCA9FF}" destId="{7D877B87-71CB-47F3-9C30-66886EE8E1B1}" srcOrd="0" destOrd="0" presId="urn:microsoft.com/office/officeart/2005/8/layout/vList2"/>
    <dgm:cxn modelId="{79179CCF-E357-418E-8BDF-9CD3546B36D0}" type="presParOf" srcId="{1454CB94-AE79-4B42-A523-E0C146FCA9FF}" destId="{E1B50719-E468-41CC-A523-E9E7365B9194}" srcOrd="1" destOrd="0" presId="urn:microsoft.com/office/officeart/2005/8/layout/vList2"/>
    <dgm:cxn modelId="{A8DCD51B-483D-47B0-88C4-2309C52A3633}" type="presParOf" srcId="{1454CB94-AE79-4B42-A523-E0C146FCA9FF}" destId="{23B90C2E-110B-495E-BC83-3166FAC79343}" srcOrd="2" destOrd="0" presId="urn:microsoft.com/office/officeart/2005/8/layout/vList2"/>
    <dgm:cxn modelId="{DACD8ADC-25F6-4AA0-92D6-DBBC1CF079E3}" type="presParOf" srcId="{1454CB94-AE79-4B42-A523-E0C146FCA9FF}" destId="{E13FC850-DC3A-4028-8895-9EC73DC1960D}" srcOrd="3" destOrd="0" presId="urn:microsoft.com/office/officeart/2005/8/layout/vList2"/>
    <dgm:cxn modelId="{90278D91-D530-41E9-84DA-5F7C04F6DC9D}" type="presParOf" srcId="{1454CB94-AE79-4B42-A523-E0C146FCA9FF}" destId="{67A36137-5197-4D7B-84CB-50F558A599B2}" srcOrd="4" destOrd="0" presId="urn:microsoft.com/office/officeart/2005/8/layout/vList2"/>
    <dgm:cxn modelId="{1019E4F3-2BDE-4E29-913D-D2849F67B990}" type="presParOf" srcId="{1454CB94-AE79-4B42-A523-E0C146FCA9FF}" destId="{7FCEE4E4-74E3-4F8D-9807-FD5C1671CBFC}" srcOrd="5" destOrd="0" presId="urn:microsoft.com/office/officeart/2005/8/layout/vList2"/>
    <dgm:cxn modelId="{A5AEE19A-084D-4CB2-8F23-8292F09E13BF}" type="presParOf" srcId="{1454CB94-AE79-4B42-A523-E0C146FCA9FF}" destId="{54969F16-54DC-4B4E-83B9-67B73E40971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61EEC5F-FCAB-40E0-9D3C-838D45ECA4B0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BD927559-4ED6-427A-AA40-7E23762276F4}">
      <dgm:prSet/>
      <dgm:spPr/>
      <dgm:t>
        <a:bodyPr/>
        <a:lstStyle/>
        <a:p>
          <a:pPr rtl="0"/>
          <a:r>
            <a:rPr lang="nl-NL" dirty="0" smtClean="0"/>
            <a:t>Hormonen en menstruatiecyclus III</a:t>
          </a:r>
          <a:endParaRPr lang="nl-NL" dirty="0"/>
        </a:p>
      </dgm:t>
    </dgm:pt>
    <dgm:pt modelId="{6F7904B1-D98E-4E08-8772-FC5D9CB9AA6D}" type="parTrans" cxnId="{A025CABE-A5DE-4B37-81F9-ED96D5C49053}">
      <dgm:prSet/>
      <dgm:spPr/>
      <dgm:t>
        <a:bodyPr/>
        <a:lstStyle/>
        <a:p>
          <a:endParaRPr lang="nl-NL"/>
        </a:p>
      </dgm:t>
    </dgm:pt>
    <dgm:pt modelId="{64526143-8FD3-48CD-B911-9CA0091CE2EF}" type="sibTrans" cxnId="{A025CABE-A5DE-4B37-81F9-ED96D5C49053}">
      <dgm:prSet/>
      <dgm:spPr/>
      <dgm:t>
        <a:bodyPr/>
        <a:lstStyle/>
        <a:p>
          <a:endParaRPr lang="nl-NL"/>
        </a:p>
      </dgm:t>
    </dgm:pt>
    <dgm:pt modelId="{25B3ACA9-CFEB-4AB7-8120-10389139BBE8}" type="pres">
      <dgm:prSet presAssocID="{561EEC5F-FCAB-40E0-9D3C-838D45ECA4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480BB44-2777-46A6-B508-4AD170FC11BA}" type="pres">
      <dgm:prSet presAssocID="{BD927559-4ED6-427A-AA40-7E23762276F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025CABE-A5DE-4B37-81F9-ED96D5C49053}" srcId="{561EEC5F-FCAB-40E0-9D3C-838D45ECA4B0}" destId="{BD927559-4ED6-427A-AA40-7E23762276F4}" srcOrd="0" destOrd="0" parTransId="{6F7904B1-D98E-4E08-8772-FC5D9CB9AA6D}" sibTransId="{64526143-8FD3-48CD-B911-9CA0091CE2EF}"/>
    <dgm:cxn modelId="{BB35DDB6-B48F-46C0-AC1E-A169469772C0}" type="presOf" srcId="{561EEC5F-FCAB-40E0-9D3C-838D45ECA4B0}" destId="{25B3ACA9-CFEB-4AB7-8120-10389139BBE8}" srcOrd="0" destOrd="0" presId="urn:microsoft.com/office/officeart/2005/8/layout/vList2"/>
    <dgm:cxn modelId="{6DC3FE5A-4DCA-4D91-8DC9-DBC0E43C69FD}" type="presOf" srcId="{BD927559-4ED6-427A-AA40-7E23762276F4}" destId="{D480BB44-2777-46A6-B508-4AD170FC11BA}" srcOrd="0" destOrd="0" presId="urn:microsoft.com/office/officeart/2005/8/layout/vList2"/>
    <dgm:cxn modelId="{B37409AB-60F7-4569-976D-8A71D373C10F}" type="presParOf" srcId="{25B3ACA9-CFEB-4AB7-8120-10389139BBE8}" destId="{D480BB44-2777-46A6-B508-4AD170FC11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B363F78-9C93-4616-801F-2BF8C9FAE01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E110EB00-8E5C-492A-86A0-62152A498E57}">
      <dgm:prSet/>
      <dgm:spPr/>
      <dgm:t>
        <a:bodyPr/>
        <a:lstStyle/>
        <a:p>
          <a:pPr algn="ctr" rtl="0"/>
          <a:r>
            <a:rPr lang="nl-NL" smtClean="0"/>
            <a:t>Oestrogeen zorgt voor opbouw baarmoederslijmvlies</a:t>
          </a:r>
          <a:endParaRPr lang="nl-NL"/>
        </a:p>
      </dgm:t>
    </dgm:pt>
    <dgm:pt modelId="{74DF9148-3C5B-4E8A-8300-1CADF9F26FA4}" type="parTrans" cxnId="{04F6ACB5-0A5B-4726-BB51-1A577B4191E6}">
      <dgm:prSet/>
      <dgm:spPr/>
      <dgm:t>
        <a:bodyPr/>
        <a:lstStyle/>
        <a:p>
          <a:pPr algn="ctr"/>
          <a:endParaRPr lang="nl-NL"/>
        </a:p>
      </dgm:t>
    </dgm:pt>
    <dgm:pt modelId="{D8389667-7FBC-4302-84EB-4ABAB3C7ADEF}" type="sibTrans" cxnId="{04F6ACB5-0A5B-4726-BB51-1A577B4191E6}">
      <dgm:prSet/>
      <dgm:spPr/>
      <dgm:t>
        <a:bodyPr/>
        <a:lstStyle/>
        <a:p>
          <a:pPr algn="ctr"/>
          <a:endParaRPr lang="nl-NL"/>
        </a:p>
      </dgm:t>
    </dgm:pt>
    <dgm:pt modelId="{8E3820B1-85A9-4298-BE20-5B851B50D3EB}">
      <dgm:prSet/>
      <dgm:spPr/>
      <dgm:t>
        <a:bodyPr/>
        <a:lstStyle/>
        <a:p>
          <a:pPr algn="ctr" rtl="0"/>
          <a:r>
            <a:rPr lang="nl-NL" smtClean="0"/>
            <a:t>Oestrogeen piekt vlak voor de ovulatie</a:t>
          </a:r>
          <a:endParaRPr lang="nl-NL"/>
        </a:p>
      </dgm:t>
    </dgm:pt>
    <dgm:pt modelId="{813873CA-1889-4A58-B726-E03D73E6B65C}" type="parTrans" cxnId="{1FF8C7BF-6556-489F-9FBA-F0E98791D09F}">
      <dgm:prSet/>
      <dgm:spPr/>
      <dgm:t>
        <a:bodyPr/>
        <a:lstStyle/>
        <a:p>
          <a:pPr algn="ctr"/>
          <a:endParaRPr lang="nl-NL"/>
        </a:p>
      </dgm:t>
    </dgm:pt>
    <dgm:pt modelId="{9E3D68B6-AF6A-44D1-9751-8021C9A98805}" type="sibTrans" cxnId="{1FF8C7BF-6556-489F-9FBA-F0E98791D09F}">
      <dgm:prSet/>
      <dgm:spPr/>
      <dgm:t>
        <a:bodyPr/>
        <a:lstStyle/>
        <a:p>
          <a:pPr algn="ctr"/>
          <a:endParaRPr lang="nl-NL"/>
        </a:p>
      </dgm:t>
    </dgm:pt>
    <dgm:pt modelId="{A8864EF5-A57E-43C6-925C-BC34087B29D6}">
      <dgm:prSet/>
      <dgm:spPr/>
      <dgm:t>
        <a:bodyPr/>
        <a:lstStyle/>
        <a:p>
          <a:pPr algn="ctr" rtl="0"/>
          <a:r>
            <a:rPr lang="nl-NL" smtClean="0"/>
            <a:t>Piek veroorzaakt productie van meer LH door hypofyse</a:t>
          </a:r>
          <a:endParaRPr lang="nl-NL"/>
        </a:p>
      </dgm:t>
    </dgm:pt>
    <dgm:pt modelId="{737332BF-4429-4F04-9A38-A1B0B084146A}" type="parTrans" cxnId="{6C30C7CF-4D4D-4914-92B9-E215554A8B3D}">
      <dgm:prSet/>
      <dgm:spPr/>
      <dgm:t>
        <a:bodyPr/>
        <a:lstStyle/>
        <a:p>
          <a:pPr algn="ctr"/>
          <a:endParaRPr lang="nl-NL"/>
        </a:p>
      </dgm:t>
    </dgm:pt>
    <dgm:pt modelId="{2CF8621A-7A6A-4597-9A0E-E997446451F6}" type="sibTrans" cxnId="{6C30C7CF-4D4D-4914-92B9-E215554A8B3D}">
      <dgm:prSet/>
      <dgm:spPr/>
      <dgm:t>
        <a:bodyPr/>
        <a:lstStyle/>
        <a:p>
          <a:pPr algn="ctr"/>
          <a:endParaRPr lang="nl-NL"/>
        </a:p>
      </dgm:t>
    </dgm:pt>
    <dgm:pt modelId="{D606E1D1-4211-4BCB-8BDA-9B0EF9BAF610}" type="pres">
      <dgm:prSet presAssocID="{1B363F78-9C93-4616-801F-2BF8C9FAE0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D56A77A-604A-4460-8CBE-4156D936CAF4}" type="pres">
      <dgm:prSet presAssocID="{E110EB00-8E5C-492A-86A0-62152A498E5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C206DBB-3FA0-4B36-B95F-2AD6EA083512}" type="pres">
      <dgm:prSet presAssocID="{D8389667-7FBC-4302-84EB-4ABAB3C7ADEF}" presName="spacer" presStyleCnt="0"/>
      <dgm:spPr/>
    </dgm:pt>
    <dgm:pt modelId="{1CAE7034-B598-4098-AAEA-26EC96F92DA7}" type="pres">
      <dgm:prSet presAssocID="{8E3820B1-85A9-4298-BE20-5B851B50D3E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55141D3-8B12-49B1-8453-CB2EC2D34708}" type="pres">
      <dgm:prSet presAssocID="{9E3D68B6-AF6A-44D1-9751-8021C9A98805}" presName="spacer" presStyleCnt="0"/>
      <dgm:spPr/>
    </dgm:pt>
    <dgm:pt modelId="{62CFCE27-137E-4700-9548-41870B359854}" type="pres">
      <dgm:prSet presAssocID="{A8864EF5-A57E-43C6-925C-BC34087B29D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4F6ACB5-0A5B-4726-BB51-1A577B4191E6}" srcId="{1B363F78-9C93-4616-801F-2BF8C9FAE013}" destId="{E110EB00-8E5C-492A-86A0-62152A498E57}" srcOrd="0" destOrd="0" parTransId="{74DF9148-3C5B-4E8A-8300-1CADF9F26FA4}" sibTransId="{D8389667-7FBC-4302-84EB-4ABAB3C7ADEF}"/>
    <dgm:cxn modelId="{3965C53A-D89F-49BF-B90F-BB8DBDC5CA8E}" type="presOf" srcId="{8E3820B1-85A9-4298-BE20-5B851B50D3EB}" destId="{1CAE7034-B598-4098-AAEA-26EC96F92DA7}" srcOrd="0" destOrd="0" presId="urn:microsoft.com/office/officeart/2005/8/layout/vList2"/>
    <dgm:cxn modelId="{1FF8C7BF-6556-489F-9FBA-F0E98791D09F}" srcId="{1B363F78-9C93-4616-801F-2BF8C9FAE013}" destId="{8E3820B1-85A9-4298-BE20-5B851B50D3EB}" srcOrd="1" destOrd="0" parTransId="{813873CA-1889-4A58-B726-E03D73E6B65C}" sibTransId="{9E3D68B6-AF6A-44D1-9751-8021C9A98805}"/>
    <dgm:cxn modelId="{83E3F225-B1B5-46FE-AC0C-5FE27FA5D826}" type="presOf" srcId="{E110EB00-8E5C-492A-86A0-62152A498E57}" destId="{0D56A77A-604A-4460-8CBE-4156D936CAF4}" srcOrd="0" destOrd="0" presId="urn:microsoft.com/office/officeart/2005/8/layout/vList2"/>
    <dgm:cxn modelId="{3C0208C9-6D6A-4F7F-B57E-368481D2E017}" type="presOf" srcId="{A8864EF5-A57E-43C6-925C-BC34087B29D6}" destId="{62CFCE27-137E-4700-9548-41870B359854}" srcOrd="0" destOrd="0" presId="urn:microsoft.com/office/officeart/2005/8/layout/vList2"/>
    <dgm:cxn modelId="{6C30C7CF-4D4D-4914-92B9-E215554A8B3D}" srcId="{1B363F78-9C93-4616-801F-2BF8C9FAE013}" destId="{A8864EF5-A57E-43C6-925C-BC34087B29D6}" srcOrd="2" destOrd="0" parTransId="{737332BF-4429-4F04-9A38-A1B0B084146A}" sibTransId="{2CF8621A-7A6A-4597-9A0E-E997446451F6}"/>
    <dgm:cxn modelId="{F0CD6951-DA92-45DF-BAEB-15FF971295C1}" type="presOf" srcId="{1B363F78-9C93-4616-801F-2BF8C9FAE013}" destId="{D606E1D1-4211-4BCB-8BDA-9B0EF9BAF610}" srcOrd="0" destOrd="0" presId="urn:microsoft.com/office/officeart/2005/8/layout/vList2"/>
    <dgm:cxn modelId="{5AEE2E3A-1A1C-48B2-B6F2-5EB0386DD747}" type="presParOf" srcId="{D606E1D1-4211-4BCB-8BDA-9B0EF9BAF610}" destId="{0D56A77A-604A-4460-8CBE-4156D936CAF4}" srcOrd="0" destOrd="0" presId="urn:microsoft.com/office/officeart/2005/8/layout/vList2"/>
    <dgm:cxn modelId="{42E0D235-59D6-4931-A438-E91F296E93D8}" type="presParOf" srcId="{D606E1D1-4211-4BCB-8BDA-9B0EF9BAF610}" destId="{AC206DBB-3FA0-4B36-B95F-2AD6EA083512}" srcOrd="1" destOrd="0" presId="urn:microsoft.com/office/officeart/2005/8/layout/vList2"/>
    <dgm:cxn modelId="{D4EDE51D-CC7C-4B6C-99B8-F272E6792202}" type="presParOf" srcId="{D606E1D1-4211-4BCB-8BDA-9B0EF9BAF610}" destId="{1CAE7034-B598-4098-AAEA-26EC96F92DA7}" srcOrd="2" destOrd="0" presId="urn:microsoft.com/office/officeart/2005/8/layout/vList2"/>
    <dgm:cxn modelId="{9722C07A-FAC0-4797-BF48-0D872971F0F7}" type="presParOf" srcId="{D606E1D1-4211-4BCB-8BDA-9B0EF9BAF610}" destId="{455141D3-8B12-49B1-8453-CB2EC2D34708}" srcOrd="3" destOrd="0" presId="urn:microsoft.com/office/officeart/2005/8/layout/vList2"/>
    <dgm:cxn modelId="{6A52E5F9-3C24-4560-8721-360A8F398204}" type="presParOf" srcId="{D606E1D1-4211-4BCB-8BDA-9B0EF9BAF610}" destId="{62CFCE27-137E-4700-9548-41870B35985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CDFB11B-0A4A-4A03-89D4-38C4A4A913AE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3B3C5594-39BC-468E-9DE8-C46CD56DE826}">
      <dgm:prSet/>
      <dgm:spPr/>
      <dgm:t>
        <a:bodyPr/>
        <a:lstStyle/>
        <a:p>
          <a:pPr algn="ctr" rtl="0"/>
          <a:r>
            <a:rPr lang="nl-NL" smtClean="0"/>
            <a:t>Hormonen en menstruatiecyclus IV</a:t>
          </a:r>
          <a:endParaRPr lang="nl-NL"/>
        </a:p>
      </dgm:t>
    </dgm:pt>
    <dgm:pt modelId="{5786C43B-8132-4584-9C22-F2E7FF031456}" type="parTrans" cxnId="{D82F815A-550E-417D-90E1-6C835D690EB0}">
      <dgm:prSet/>
      <dgm:spPr/>
      <dgm:t>
        <a:bodyPr/>
        <a:lstStyle/>
        <a:p>
          <a:endParaRPr lang="nl-NL"/>
        </a:p>
      </dgm:t>
    </dgm:pt>
    <dgm:pt modelId="{DB9730A5-981C-42E0-BFAF-E4643A1774B4}" type="sibTrans" cxnId="{D82F815A-550E-417D-90E1-6C835D690EB0}">
      <dgm:prSet/>
      <dgm:spPr/>
      <dgm:t>
        <a:bodyPr/>
        <a:lstStyle/>
        <a:p>
          <a:endParaRPr lang="nl-NL"/>
        </a:p>
      </dgm:t>
    </dgm:pt>
    <dgm:pt modelId="{D366BFB8-82C7-4ADF-96B2-D71D5093C438}" type="pres">
      <dgm:prSet presAssocID="{0CDFB11B-0A4A-4A03-89D4-38C4A4A913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7E0555B-E843-4C02-B6A1-C71449B7A949}" type="pres">
      <dgm:prSet presAssocID="{3B3C5594-39BC-468E-9DE8-C46CD56DE82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987FF54-D2CB-4713-AB89-7B3447EFC3EA}" type="presOf" srcId="{3B3C5594-39BC-468E-9DE8-C46CD56DE826}" destId="{47E0555B-E843-4C02-B6A1-C71449B7A949}" srcOrd="0" destOrd="0" presId="urn:microsoft.com/office/officeart/2005/8/layout/vList2"/>
    <dgm:cxn modelId="{33327FC1-3137-4DF6-8B2E-334F05CA8734}" type="presOf" srcId="{0CDFB11B-0A4A-4A03-89D4-38C4A4A913AE}" destId="{D366BFB8-82C7-4ADF-96B2-D71D5093C438}" srcOrd="0" destOrd="0" presId="urn:microsoft.com/office/officeart/2005/8/layout/vList2"/>
    <dgm:cxn modelId="{D82F815A-550E-417D-90E1-6C835D690EB0}" srcId="{0CDFB11B-0A4A-4A03-89D4-38C4A4A913AE}" destId="{3B3C5594-39BC-468E-9DE8-C46CD56DE826}" srcOrd="0" destOrd="0" parTransId="{5786C43B-8132-4584-9C22-F2E7FF031456}" sibTransId="{DB9730A5-981C-42E0-BFAF-E4643A1774B4}"/>
    <dgm:cxn modelId="{8EBDF3EC-1ECC-48CD-AAD5-4B1BA8F34806}" type="presParOf" srcId="{D366BFB8-82C7-4ADF-96B2-D71D5093C438}" destId="{47E0555B-E843-4C02-B6A1-C71449B7A9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9F83719-CC5A-4DE0-85AA-262214D235B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BE49AC56-85CC-4A11-9F29-6C20B49F2A61}">
      <dgm:prSet/>
      <dgm:spPr/>
      <dgm:t>
        <a:bodyPr/>
        <a:lstStyle/>
        <a:p>
          <a:pPr algn="ctr" rtl="0"/>
          <a:r>
            <a:rPr lang="nl-NL" smtClean="0"/>
            <a:t>Korte maar hoge piek van LH tijdens ovulatie</a:t>
          </a:r>
          <a:endParaRPr lang="nl-NL"/>
        </a:p>
      </dgm:t>
    </dgm:pt>
    <dgm:pt modelId="{271727CD-4FC1-497E-BB8E-B022ED0278E8}" type="parTrans" cxnId="{4A5FCE58-35B7-4D30-A327-42F5F94FB302}">
      <dgm:prSet/>
      <dgm:spPr/>
      <dgm:t>
        <a:bodyPr/>
        <a:lstStyle/>
        <a:p>
          <a:pPr algn="ctr"/>
          <a:endParaRPr lang="nl-NL"/>
        </a:p>
      </dgm:t>
    </dgm:pt>
    <dgm:pt modelId="{D9A52F4E-41A6-44F8-9C52-C651B1B0B6C0}" type="sibTrans" cxnId="{4A5FCE58-35B7-4D30-A327-42F5F94FB302}">
      <dgm:prSet/>
      <dgm:spPr/>
      <dgm:t>
        <a:bodyPr/>
        <a:lstStyle/>
        <a:p>
          <a:pPr algn="ctr"/>
          <a:endParaRPr lang="nl-NL"/>
        </a:p>
      </dgm:t>
    </dgm:pt>
    <dgm:pt modelId="{2D0AA824-20ED-43A6-B301-56A571C35D74}">
      <dgm:prSet/>
      <dgm:spPr/>
      <dgm:t>
        <a:bodyPr/>
        <a:lstStyle/>
        <a:p>
          <a:pPr algn="ctr" rtl="0"/>
          <a:r>
            <a:rPr lang="nl-NL" smtClean="0"/>
            <a:t>LH laat meest rijpe follikel vocht opnemen: zwellen en openbarsten zodat ovulatie plaatsvindt</a:t>
          </a:r>
          <a:endParaRPr lang="nl-NL"/>
        </a:p>
      </dgm:t>
    </dgm:pt>
    <dgm:pt modelId="{47134EF3-23D0-44D3-B99F-FAD2B59D23CB}" type="parTrans" cxnId="{1D6C0A2D-99E4-4D77-B273-CAB06421C204}">
      <dgm:prSet/>
      <dgm:spPr/>
      <dgm:t>
        <a:bodyPr/>
        <a:lstStyle/>
        <a:p>
          <a:pPr algn="ctr"/>
          <a:endParaRPr lang="nl-NL"/>
        </a:p>
      </dgm:t>
    </dgm:pt>
    <dgm:pt modelId="{81A29323-14EB-40BA-BAFB-89F301EC7AB9}" type="sibTrans" cxnId="{1D6C0A2D-99E4-4D77-B273-CAB06421C204}">
      <dgm:prSet/>
      <dgm:spPr/>
      <dgm:t>
        <a:bodyPr/>
        <a:lstStyle/>
        <a:p>
          <a:pPr algn="ctr"/>
          <a:endParaRPr lang="nl-NL"/>
        </a:p>
      </dgm:t>
    </dgm:pt>
    <dgm:pt modelId="{5A2A0476-A7EC-4D1F-859D-B71B7FFE9FB0}" type="pres">
      <dgm:prSet presAssocID="{69F83719-CC5A-4DE0-85AA-262214D235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A684848-348E-4E6C-9DAD-7E792B3431A8}" type="pres">
      <dgm:prSet presAssocID="{BE49AC56-85CC-4A11-9F29-6C20B49F2A6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516697A-29EE-4E78-9B79-B47B4C26DD20}" type="pres">
      <dgm:prSet presAssocID="{D9A52F4E-41A6-44F8-9C52-C651B1B0B6C0}" presName="spacer" presStyleCnt="0"/>
      <dgm:spPr/>
    </dgm:pt>
    <dgm:pt modelId="{A1712104-5476-4CD4-A8C7-A2E3DE989674}" type="pres">
      <dgm:prSet presAssocID="{2D0AA824-20ED-43A6-B301-56A571C35D7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A5FCE58-35B7-4D30-A327-42F5F94FB302}" srcId="{69F83719-CC5A-4DE0-85AA-262214D235B3}" destId="{BE49AC56-85CC-4A11-9F29-6C20B49F2A61}" srcOrd="0" destOrd="0" parTransId="{271727CD-4FC1-497E-BB8E-B022ED0278E8}" sibTransId="{D9A52F4E-41A6-44F8-9C52-C651B1B0B6C0}"/>
    <dgm:cxn modelId="{1D6C0A2D-99E4-4D77-B273-CAB06421C204}" srcId="{69F83719-CC5A-4DE0-85AA-262214D235B3}" destId="{2D0AA824-20ED-43A6-B301-56A571C35D74}" srcOrd="1" destOrd="0" parTransId="{47134EF3-23D0-44D3-B99F-FAD2B59D23CB}" sibTransId="{81A29323-14EB-40BA-BAFB-89F301EC7AB9}"/>
    <dgm:cxn modelId="{41EC1186-EF4B-4A18-861E-2D1E23710644}" type="presOf" srcId="{2D0AA824-20ED-43A6-B301-56A571C35D74}" destId="{A1712104-5476-4CD4-A8C7-A2E3DE989674}" srcOrd="0" destOrd="0" presId="urn:microsoft.com/office/officeart/2005/8/layout/vList2"/>
    <dgm:cxn modelId="{7260530C-485D-412B-A03C-97F465B3D82E}" type="presOf" srcId="{BE49AC56-85CC-4A11-9F29-6C20B49F2A61}" destId="{2A684848-348E-4E6C-9DAD-7E792B3431A8}" srcOrd="0" destOrd="0" presId="urn:microsoft.com/office/officeart/2005/8/layout/vList2"/>
    <dgm:cxn modelId="{1F9AD52F-A9D3-497B-8B77-CD2E79D1118D}" type="presOf" srcId="{69F83719-CC5A-4DE0-85AA-262214D235B3}" destId="{5A2A0476-A7EC-4D1F-859D-B71B7FFE9FB0}" srcOrd="0" destOrd="0" presId="urn:microsoft.com/office/officeart/2005/8/layout/vList2"/>
    <dgm:cxn modelId="{118CFCC2-C284-4E5F-8C88-7AE7D717D990}" type="presParOf" srcId="{5A2A0476-A7EC-4D1F-859D-B71B7FFE9FB0}" destId="{2A684848-348E-4E6C-9DAD-7E792B3431A8}" srcOrd="0" destOrd="0" presId="urn:microsoft.com/office/officeart/2005/8/layout/vList2"/>
    <dgm:cxn modelId="{3BFFED1C-F4BD-4210-8502-33C9652E710A}" type="presParOf" srcId="{5A2A0476-A7EC-4D1F-859D-B71B7FFE9FB0}" destId="{6516697A-29EE-4E78-9B79-B47B4C26DD20}" srcOrd="1" destOrd="0" presId="urn:microsoft.com/office/officeart/2005/8/layout/vList2"/>
    <dgm:cxn modelId="{CD623D41-7FD6-4286-B9B4-11ACD3CA8F74}" type="presParOf" srcId="{5A2A0476-A7EC-4D1F-859D-B71B7FFE9FB0}" destId="{A1712104-5476-4CD4-A8C7-A2E3DE98967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FC9FE23-CF0D-45AA-BF5B-E36F0EBEFC63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0FACB86C-E374-4B5F-9516-C09E8877439F}">
      <dgm:prSet/>
      <dgm:spPr/>
      <dgm:t>
        <a:bodyPr/>
        <a:lstStyle/>
        <a:p>
          <a:pPr rtl="0"/>
          <a:r>
            <a:rPr lang="nl-NL" dirty="0" smtClean="0"/>
            <a:t>Hormonen en menstruatiecyclus V</a:t>
          </a:r>
          <a:endParaRPr lang="nl-NL" dirty="0"/>
        </a:p>
      </dgm:t>
    </dgm:pt>
    <dgm:pt modelId="{D753DF00-7B23-435A-A891-C00923245ACF}" type="parTrans" cxnId="{8AD07404-93F9-4FD3-A7CB-612B3F0E1955}">
      <dgm:prSet/>
      <dgm:spPr/>
      <dgm:t>
        <a:bodyPr/>
        <a:lstStyle/>
        <a:p>
          <a:endParaRPr lang="nl-NL"/>
        </a:p>
      </dgm:t>
    </dgm:pt>
    <dgm:pt modelId="{A2BB5BA7-B4F9-456A-A05D-B2CB11AC158D}" type="sibTrans" cxnId="{8AD07404-93F9-4FD3-A7CB-612B3F0E1955}">
      <dgm:prSet/>
      <dgm:spPr/>
      <dgm:t>
        <a:bodyPr/>
        <a:lstStyle/>
        <a:p>
          <a:endParaRPr lang="nl-NL"/>
        </a:p>
      </dgm:t>
    </dgm:pt>
    <dgm:pt modelId="{14881F19-1E89-475E-A851-325E95C9DD42}" type="pres">
      <dgm:prSet presAssocID="{8FC9FE23-CF0D-45AA-BF5B-E36F0EBEFC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62D5BD3-CB4D-4956-870F-061C3D7125C1}" type="pres">
      <dgm:prSet presAssocID="{0FACB86C-E374-4B5F-9516-C09E8877439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AD07404-93F9-4FD3-A7CB-612B3F0E1955}" srcId="{8FC9FE23-CF0D-45AA-BF5B-E36F0EBEFC63}" destId="{0FACB86C-E374-4B5F-9516-C09E8877439F}" srcOrd="0" destOrd="0" parTransId="{D753DF00-7B23-435A-A891-C00923245ACF}" sibTransId="{A2BB5BA7-B4F9-456A-A05D-B2CB11AC158D}"/>
    <dgm:cxn modelId="{DF593306-E2AA-4C45-B6B3-5DED8C15BAC7}" type="presOf" srcId="{8FC9FE23-CF0D-45AA-BF5B-E36F0EBEFC63}" destId="{14881F19-1E89-475E-A851-325E95C9DD42}" srcOrd="0" destOrd="0" presId="urn:microsoft.com/office/officeart/2005/8/layout/vList2"/>
    <dgm:cxn modelId="{AFC84489-3E26-4970-B58D-F9D061444C5A}" type="presOf" srcId="{0FACB86C-E374-4B5F-9516-C09E8877439F}" destId="{D62D5BD3-CB4D-4956-870F-061C3D7125C1}" srcOrd="0" destOrd="0" presId="urn:microsoft.com/office/officeart/2005/8/layout/vList2"/>
    <dgm:cxn modelId="{981F97D0-0B9E-45F0-A48A-593F047C3578}" type="presParOf" srcId="{14881F19-1E89-475E-A851-325E95C9DD42}" destId="{D62D5BD3-CB4D-4956-870F-061C3D7125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888060D-136B-4156-A754-281473D3FE5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B56FA3C-BB19-4E8A-B32B-C95AA42DE246}">
      <dgm:prSet custT="1"/>
      <dgm:spPr/>
      <dgm:t>
        <a:bodyPr/>
        <a:lstStyle/>
        <a:p>
          <a:pPr algn="ctr" rtl="0"/>
          <a:r>
            <a:rPr lang="nl-NL" sz="2400" i="1" u="sng" smtClean="0"/>
            <a:t>Geen</a:t>
          </a:r>
          <a:r>
            <a:rPr lang="nl-NL" sz="2400" smtClean="0"/>
            <a:t> bevruchting:</a:t>
          </a:r>
          <a:endParaRPr lang="nl-NL" sz="2400"/>
        </a:p>
      </dgm:t>
    </dgm:pt>
    <dgm:pt modelId="{6610EC29-7639-4818-9D5D-E737E3DE4D26}" type="parTrans" cxnId="{DA266EF9-BACF-4333-AD48-3B65440E2689}">
      <dgm:prSet/>
      <dgm:spPr/>
      <dgm:t>
        <a:bodyPr/>
        <a:lstStyle/>
        <a:p>
          <a:pPr algn="ctr"/>
          <a:endParaRPr lang="nl-NL" sz="2400"/>
        </a:p>
      </dgm:t>
    </dgm:pt>
    <dgm:pt modelId="{B5FAAD65-1359-404B-883D-CF66441E93D5}" type="sibTrans" cxnId="{DA266EF9-BACF-4333-AD48-3B65440E2689}">
      <dgm:prSet/>
      <dgm:spPr/>
      <dgm:t>
        <a:bodyPr/>
        <a:lstStyle/>
        <a:p>
          <a:pPr algn="ctr"/>
          <a:endParaRPr lang="nl-NL" sz="2400"/>
        </a:p>
      </dgm:t>
    </dgm:pt>
    <dgm:pt modelId="{B228CF7E-8AA0-44FE-BB36-7D919E2445C6}">
      <dgm:prSet custT="1"/>
      <dgm:spPr/>
      <dgm:t>
        <a:bodyPr/>
        <a:lstStyle/>
        <a:p>
          <a:pPr algn="ctr" rtl="0"/>
          <a:r>
            <a:rPr lang="nl-NL" sz="2400" smtClean="0"/>
            <a:t>Gele lichaam maakt progesteron aan</a:t>
          </a:r>
          <a:endParaRPr lang="nl-NL" sz="2400"/>
        </a:p>
      </dgm:t>
    </dgm:pt>
    <dgm:pt modelId="{11A2A9F6-CC0C-4A37-A02E-5B75559E3B27}" type="parTrans" cxnId="{8D3EC4C5-96FB-42B8-A305-845AB9895858}">
      <dgm:prSet/>
      <dgm:spPr/>
      <dgm:t>
        <a:bodyPr/>
        <a:lstStyle/>
        <a:p>
          <a:pPr algn="ctr"/>
          <a:endParaRPr lang="nl-NL" sz="2400"/>
        </a:p>
      </dgm:t>
    </dgm:pt>
    <dgm:pt modelId="{9B12D108-2D57-4BDD-9CC9-78FC6812C69F}" type="sibTrans" cxnId="{8D3EC4C5-96FB-42B8-A305-845AB9895858}">
      <dgm:prSet/>
      <dgm:spPr/>
      <dgm:t>
        <a:bodyPr/>
        <a:lstStyle/>
        <a:p>
          <a:pPr algn="ctr"/>
          <a:endParaRPr lang="nl-NL" sz="2400"/>
        </a:p>
      </dgm:t>
    </dgm:pt>
    <dgm:pt modelId="{0B4DC2EB-913B-4004-9D8E-F3290A821F3E}">
      <dgm:prSet custT="1"/>
      <dgm:spPr/>
      <dgm:t>
        <a:bodyPr/>
        <a:lstStyle/>
        <a:p>
          <a:pPr algn="ctr" rtl="0"/>
          <a:r>
            <a:rPr lang="nl-NL" sz="2400" smtClean="0"/>
            <a:t>Progesteron bouwt baarmoederslijmvlies af</a:t>
          </a:r>
          <a:endParaRPr lang="nl-NL" sz="2400"/>
        </a:p>
      </dgm:t>
    </dgm:pt>
    <dgm:pt modelId="{8D0E4DE5-F77C-4EC2-856C-B3A574208DCB}" type="parTrans" cxnId="{DA730088-8967-4442-A3B0-D90D782E9988}">
      <dgm:prSet/>
      <dgm:spPr/>
      <dgm:t>
        <a:bodyPr/>
        <a:lstStyle/>
        <a:p>
          <a:pPr algn="ctr"/>
          <a:endParaRPr lang="nl-NL" sz="2400"/>
        </a:p>
      </dgm:t>
    </dgm:pt>
    <dgm:pt modelId="{3A188EE5-2628-4586-858E-367A3D061C19}" type="sibTrans" cxnId="{DA730088-8967-4442-A3B0-D90D782E9988}">
      <dgm:prSet/>
      <dgm:spPr/>
      <dgm:t>
        <a:bodyPr/>
        <a:lstStyle/>
        <a:p>
          <a:pPr algn="ctr"/>
          <a:endParaRPr lang="nl-NL" sz="2400"/>
        </a:p>
      </dgm:t>
    </dgm:pt>
    <dgm:pt modelId="{4B2CA509-C0B9-4AB1-ACA1-13D2AA3B1FB5}">
      <dgm:prSet custT="1"/>
      <dgm:spPr/>
      <dgm:t>
        <a:bodyPr/>
        <a:lstStyle/>
        <a:p>
          <a:pPr algn="ctr" rtl="0"/>
          <a:r>
            <a:rPr lang="nl-NL" sz="2400" smtClean="0"/>
            <a:t>Progesteron remt hypofyse bij aanmaak FSH en LH </a:t>
          </a:r>
          <a:endParaRPr lang="nl-NL" sz="2400"/>
        </a:p>
      </dgm:t>
    </dgm:pt>
    <dgm:pt modelId="{EE28BD11-DDD3-46FC-9755-0261D83E1329}" type="parTrans" cxnId="{AD38D7E2-CB0A-47F8-BC90-743A15F7A653}">
      <dgm:prSet/>
      <dgm:spPr/>
      <dgm:t>
        <a:bodyPr/>
        <a:lstStyle/>
        <a:p>
          <a:pPr algn="ctr"/>
          <a:endParaRPr lang="nl-NL" sz="2400"/>
        </a:p>
      </dgm:t>
    </dgm:pt>
    <dgm:pt modelId="{3F95E404-AF44-4264-B42C-972B902B97C7}" type="sibTrans" cxnId="{AD38D7E2-CB0A-47F8-BC90-743A15F7A653}">
      <dgm:prSet/>
      <dgm:spPr/>
      <dgm:t>
        <a:bodyPr/>
        <a:lstStyle/>
        <a:p>
          <a:pPr algn="ctr"/>
          <a:endParaRPr lang="nl-NL" sz="2400"/>
        </a:p>
      </dgm:t>
    </dgm:pt>
    <dgm:pt modelId="{57993507-99F1-4C58-98B9-4A2294A2F796}">
      <dgm:prSet custT="1"/>
      <dgm:spPr/>
      <dgm:t>
        <a:bodyPr/>
        <a:lstStyle/>
        <a:p>
          <a:pPr algn="ctr" rtl="0"/>
          <a:r>
            <a:rPr lang="nl-NL" sz="2400" dirty="0" smtClean="0"/>
            <a:t>Zonder bevruchting sterft eicel </a:t>
          </a:r>
          <a:endParaRPr lang="nl-NL" sz="2400" dirty="0"/>
        </a:p>
      </dgm:t>
    </dgm:pt>
    <dgm:pt modelId="{501FF84B-BE54-4E51-9C46-17BA3D8E0F1E}" type="parTrans" cxnId="{A7297AC7-EED3-4096-BE8D-78B3DA4139C4}">
      <dgm:prSet/>
      <dgm:spPr/>
      <dgm:t>
        <a:bodyPr/>
        <a:lstStyle/>
        <a:p>
          <a:pPr algn="ctr"/>
          <a:endParaRPr lang="nl-NL" sz="2400"/>
        </a:p>
      </dgm:t>
    </dgm:pt>
    <dgm:pt modelId="{018F1E13-747D-42D2-A1A9-03F98B601669}" type="sibTrans" cxnId="{A7297AC7-EED3-4096-BE8D-78B3DA4139C4}">
      <dgm:prSet/>
      <dgm:spPr/>
      <dgm:t>
        <a:bodyPr/>
        <a:lstStyle/>
        <a:p>
          <a:pPr algn="ctr"/>
          <a:endParaRPr lang="nl-NL" sz="2400"/>
        </a:p>
      </dgm:t>
    </dgm:pt>
    <dgm:pt modelId="{484CA789-1597-435E-A875-5BE2C4720CBD}">
      <dgm:prSet custT="1"/>
      <dgm:spPr/>
      <dgm:t>
        <a:bodyPr/>
        <a:lstStyle/>
        <a:p>
          <a:pPr algn="ctr" rtl="0"/>
          <a:r>
            <a:rPr lang="nl-NL" sz="2400" smtClean="0"/>
            <a:t>Gele lichaam verschrompelt</a:t>
          </a:r>
          <a:endParaRPr lang="nl-NL" sz="2400"/>
        </a:p>
      </dgm:t>
    </dgm:pt>
    <dgm:pt modelId="{B8CD517D-CA17-43C4-8AC1-75F649BFDEDA}" type="parTrans" cxnId="{9BEB2973-34DD-4B34-9EB0-2B6AF1B5BCC7}">
      <dgm:prSet/>
      <dgm:spPr/>
      <dgm:t>
        <a:bodyPr/>
        <a:lstStyle/>
        <a:p>
          <a:pPr algn="ctr"/>
          <a:endParaRPr lang="nl-NL" sz="2400"/>
        </a:p>
      </dgm:t>
    </dgm:pt>
    <dgm:pt modelId="{1186C611-D002-4909-9FC1-0377EB565220}" type="sibTrans" cxnId="{9BEB2973-34DD-4B34-9EB0-2B6AF1B5BCC7}">
      <dgm:prSet/>
      <dgm:spPr/>
      <dgm:t>
        <a:bodyPr/>
        <a:lstStyle/>
        <a:p>
          <a:pPr algn="ctr"/>
          <a:endParaRPr lang="nl-NL" sz="2400"/>
        </a:p>
      </dgm:t>
    </dgm:pt>
    <dgm:pt modelId="{EF9570BE-0F0A-43D1-ABCB-59719E347426}">
      <dgm:prSet custT="1"/>
      <dgm:spPr/>
      <dgm:t>
        <a:bodyPr/>
        <a:lstStyle/>
        <a:p>
          <a:pPr algn="ctr" rtl="0"/>
          <a:r>
            <a:rPr lang="nl-NL" sz="2400" smtClean="0"/>
            <a:t>Progesteron neemt af</a:t>
          </a:r>
          <a:endParaRPr lang="nl-NL" sz="2400"/>
        </a:p>
      </dgm:t>
    </dgm:pt>
    <dgm:pt modelId="{3DF31862-CEFF-4FF4-8B29-10D48465BB0F}" type="parTrans" cxnId="{59D16C60-898B-4785-893A-FBEE2E98DC15}">
      <dgm:prSet/>
      <dgm:spPr/>
      <dgm:t>
        <a:bodyPr/>
        <a:lstStyle/>
        <a:p>
          <a:pPr algn="ctr"/>
          <a:endParaRPr lang="nl-NL" sz="2400"/>
        </a:p>
      </dgm:t>
    </dgm:pt>
    <dgm:pt modelId="{82D04972-BE07-4F7A-B1E0-4B5FCF574732}" type="sibTrans" cxnId="{59D16C60-898B-4785-893A-FBEE2E98DC15}">
      <dgm:prSet/>
      <dgm:spPr/>
      <dgm:t>
        <a:bodyPr/>
        <a:lstStyle/>
        <a:p>
          <a:pPr algn="ctr"/>
          <a:endParaRPr lang="nl-NL" sz="2400"/>
        </a:p>
      </dgm:t>
    </dgm:pt>
    <dgm:pt modelId="{099B6B78-E568-443F-A601-834A5F88E9E2}" type="pres">
      <dgm:prSet presAssocID="{6888060D-136B-4156-A754-281473D3FE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54764AD-0ABF-4216-88A8-0AC84B2E3B75}" type="pres">
      <dgm:prSet presAssocID="{7B56FA3C-BB19-4E8A-B32B-C95AA42DE24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8ABC05D-32C9-4089-97B0-77A80B032A42}" type="pres">
      <dgm:prSet presAssocID="{B5FAAD65-1359-404B-883D-CF66441E93D5}" presName="spacer" presStyleCnt="0"/>
      <dgm:spPr/>
    </dgm:pt>
    <dgm:pt modelId="{FA6E5BF7-AD55-4EE3-91A1-B2478418FF01}" type="pres">
      <dgm:prSet presAssocID="{B228CF7E-8AA0-44FE-BB36-7D919E2445C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EE38BE6-4EBA-4AF8-81B9-442B8B8FA9F7}" type="pres">
      <dgm:prSet presAssocID="{9B12D108-2D57-4BDD-9CC9-78FC6812C69F}" presName="spacer" presStyleCnt="0"/>
      <dgm:spPr/>
    </dgm:pt>
    <dgm:pt modelId="{799CAC86-078B-4A37-921B-C82702E856EE}" type="pres">
      <dgm:prSet presAssocID="{0B4DC2EB-913B-4004-9D8E-F3290A821F3E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46A40CF-AB0B-44A7-B314-21C2ED4C4447}" type="pres">
      <dgm:prSet presAssocID="{3A188EE5-2628-4586-858E-367A3D061C19}" presName="spacer" presStyleCnt="0"/>
      <dgm:spPr/>
    </dgm:pt>
    <dgm:pt modelId="{F8170553-AFBC-403A-946E-1138C8B965C5}" type="pres">
      <dgm:prSet presAssocID="{4B2CA509-C0B9-4AB1-ACA1-13D2AA3B1FB5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45B122D-C58E-4426-91A3-FFE1E4816948}" type="pres">
      <dgm:prSet presAssocID="{3F95E404-AF44-4264-B42C-972B902B97C7}" presName="spacer" presStyleCnt="0"/>
      <dgm:spPr/>
    </dgm:pt>
    <dgm:pt modelId="{0FFFDC1C-BA48-4D9A-982B-E46FE7D29F9E}" type="pres">
      <dgm:prSet presAssocID="{57993507-99F1-4C58-98B9-4A2294A2F796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ED4D8F3-EA47-4467-B64B-3B0424C8A498}" type="pres">
      <dgm:prSet presAssocID="{018F1E13-747D-42D2-A1A9-03F98B601669}" presName="spacer" presStyleCnt="0"/>
      <dgm:spPr/>
    </dgm:pt>
    <dgm:pt modelId="{187D636A-19A1-448A-BC0B-08A02562F258}" type="pres">
      <dgm:prSet presAssocID="{484CA789-1597-435E-A875-5BE2C4720CBD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B1F7EB7-FA64-4BC7-B41E-B47D06927E06}" type="pres">
      <dgm:prSet presAssocID="{1186C611-D002-4909-9FC1-0377EB565220}" presName="spacer" presStyleCnt="0"/>
      <dgm:spPr/>
    </dgm:pt>
    <dgm:pt modelId="{9707B38C-645C-491B-9ABA-EAE14D3FDF27}" type="pres">
      <dgm:prSet presAssocID="{EF9570BE-0F0A-43D1-ABCB-59719E347426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D3EC4C5-96FB-42B8-A305-845AB9895858}" srcId="{6888060D-136B-4156-A754-281473D3FE59}" destId="{B228CF7E-8AA0-44FE-BB36-7D919E2445C6}" srcOrd="1" destOrd="0" parTransId="{11A2A9F6-CC0C-4A37-A02E-5B75559E3B27}" sibTransId="{9B12D108-2D57-4BDD-9CC9-78FC6812C69F}"/>
    <dgm:cxn modelId="{59D16C60-898B-4785-893A-FBEE2E98DC15}" srcId="{6888060D-136B-4156-A754-281473D3FE59}" destId="{EF9570BE-0F0A-43D1-ABCB-59719E347426}" srcOrd="6" destOrd="0" parTransId="{3DF31862-CEFF-4FF4-8B29-10D48465BB0F}" sibTransId="{82D04972-BE07-4F7A-B1E0-4B5FCF574732}"/>
    <dgm:cxn modelId="{58732290-9CA9-43D4-8887-601C2D692B2B}" type="presOf" srcId="{484CA789-1597-435E-A875-5BE2C4720CBD}" destId="{187D636A-19A1-448A-BC0B-08A02562F258}" srcOrd="0" destOrd="0" presId="urn:microsoft.com/office/officeart/2005/8/layout/vList2"/>
    <dgm:cxn modelId="{AD38D7E2-CB0A-47F8-BC90-743A15F7A653}" srcId="{6888060D-136B-4156-A754-281473D3FE59}" destId="{4B2CA509-C0B9-4AB1-ACA1-13D2AA3B1FB5}" srcOrd="3" destOrd="0" parTransId="{EE28BD11-DDD3-46FC-9755-0261D83E1329}" sibTransId="{3F95E404-AF44-4264-B42C-972B902B97C7}"/>
    <dgm:cxn modelId="{DA730088-8967-4442-A3B0-D90D782E9988}" srcId="{6888060D-136B-4156-A754-281473D3FE59}" destId="{0B4DC2EB-913B-4004-9D8E-F3290A821F3E}" srcOrd="2" destOrd="0" parTransId="{8D0E4DE5-F77C-4EC2-856C-B3A574208DCB}" sibTransId="{3A188EE5-2628-4586-858E-367A3D061C19}"/>
    <dgm:cxn modelId="{FE355570-3CC2-4055-9AB5-EFB9E2420015}" type="presOf" srcId="{4B2CA509-C0B9-4AB1-ACA1-13D2AA3B1FB5}" destId="{F8170553-AFBC-403A-946E-1138C8B965C5}" srcOrd="0" destOrd="0" presId="urn:microsoft.com/office/officeart/2005/8/layout/vList2"/>
    <dgm:cxn modelId="{E920A392-8846-4930-983B-E53674094DA5}" type="presOf" srcId="{6888060D-136B-4156-A754-281473D3FE59}" destId="{099B6B78-E568-443F-A601-834A5F88E9E2}" srcOrd="0" destOrd="0" presId="urn:microsoft.com/office/officeart/2005/8/layout/vList2"/>
    <dgm:cxn modelId="{C189C4FC-FAEF-4BFD-BCAE-1ECC74E3B831}" type="presOf" srcId="{0B4DC2EB-913B-4004-9D8E-F3290A821F3E}" destId="{799CAC86-078B-4A37-921B-C82702E856EE}" srcOrd="0" destOrd="0" presId="urn:microsoft.com/office/officeart/2005/8/layout/vList2"/>
    <dgm:cxn modelId="{450C481E-FF3B-47BE-AD17-77D6287CE9DA}" type="presOf" srcId="{7B56FA3C-BB19-4E8A-B32B-C95AA42DE246}" destId="{554764AD-0ABF-4216-88A8-0AC84B2E3B75}" srcOrd="0" destOrd="0" presId="urn:microsoft.com/office/officeart/2005/8/layout/vList2"/>
    <dgm:cxn modelId="{DA266EF9-BACF-4333-AD48-3B65440E2689}" srcId="{6888060D-136B-4156-A754-281473D3FE59}" destId="{7B56FA3C-BB19-4E8A-B32B-C95AA42DE246}" srcOrd="0" destOrd="0" parTransId="{6610EC29-7639-4818-9D5D-E737E3DE4D26}" sibTransId="{B5FAAD65-1359-404B-883D-CF66441E93D5}"/>
    <dgm:cxn modelId="{4F442FB6-7FEF-4030-A416-82A66093DDBE}" type="presOf" srcId="{EF9570BE-0F0A-43D1-ABCB-59719E347426}" destId="{9707B38C-645C-491B-9ABA-EAE14D3FDF27}" srcOrd="0" destOrd="0" presId="urn:microsoft.com/office/officeart/2005/8/layout/vList2"/>
    <dgm:cxn modelId="{A7297AC7-EED3-4096-BE8D-78B3DA4139C4}" srcId="{6888060D-136B-4156-A754-281473D3FE59}" destId="{57993507-99F1-4C58-98B9-4A2294A2F796}" srcOrd="4" destOrd="0" parTransId="{501FF84B-BE54-4E51-9C46-17BA3D8E0F1E}" sibTransId="{018F1E13-747D-42D2-A1A9-03F98B601669}"/>
    <dgm:cxn modelId="{C6134250-96FA-4748-BBED-75151D3D169B}" type="presOf" srcId="{B228CF7E-8AA0-44FE-BB36-7D919E2445C6}" destId="{FA6E5BF7-AD55-4EE3-91A1-B2478418FF01}" srcOrd="0" destOrd="0" presId="urn:microsoft.com/office/officeart/2005/8/layout/vList2"/>
    <dgm:cxn modelId="{D08D891E-A4F5-42FE-B7C4-AF3A3890C48A}" type="presOf" srcId="{57993507-99F1-4C58-98B9-4A2294A2F796}" destId="{0FFFDC1C-BA48-4D9A-982B-E46FE7D29F9E}" srcOrd="0" destOrd="0" presId="urn:microsoft.com/office/officeart/2005/8/layout/vList2"/>
    <dgm:cxn modelId="{9BEB2973-34DD-4B34-9EB0-2B6AF1B5BCC7}" srcId="{6888060D-136B-4156-A754-281473D3FE59}" destId="{484CA789-1597-435E-A875-5BE2C4720CBD}" srcOrd="5" destOrd="0" parTransId="{B8CD517D-CA17-43C4-8AC1-75F649BFDEDA}" sibTransId="{1186C611-D002-4909-9FC1-0377EB565220}"/>
    <dgm:cxn modelId="{B77E201E-4A9F-444A-B552-F772DD6C2405}" type="presParOf" srcId="{099B6B78-E568-443F-A601-834A5F88E9E2}" destId="{554764AD-0ABF-4216-88A8-0AC84B2E3B75}" srcOrd="0" destOrd="0" presId="urn:microsoft.com/office/officeart/2005/8/layout/vList2"/>
    <dgm:cxn modelId="{34DB2B78-39F4-44E5-A3D1-FF58755210D9}" type="presParOf" srcId="{099B6B78-E568-443F-A601-834A5F88E9E2}" destId="{D8ABC05D-32C9-4089-97B0-77A80B032A42}" srcOrd="1" destOrd="0" presId="urn:microsoft.com/office/officeart/2005/8/layout/vList2"/>
    <dgm:cxn modelId="{7D8706A5-1909-4D41-B63C-9EAE6EB6AC17}" type="presParOf" srcId="{099B6B78-E568-443F-A601-834A5F88E9E2}" destId="{FA6E5BF7-AD55-4EE3-91A1-B2478418FF01}" srcOrd="2" destOrd="0" presId="urn:microsoft.com/office/officeart/2005/8/layout/vList2"/>
    <dgm:cxn modelId="{CB9CE910-4691-4930-AC2F-E4DB4C25FA54}" type="presParOf" srcId="{099B6B78-E568-443F-A601-834A5F88E9E2}" destId="{BEE38BE6-4EBA-4AF8-81B9-442B8B8FA9F7}" srcOrd="3" destOrd="0" presId="urn:microsoft.com/office/officeart/2005/8/layout/vList2"/>
    <dgm:cxn modelId="{F998CEDD-19DE-4430-8D7A-8B4EF2513761}" type="presParOf" srcId="{099B6B78-E568-443F-A601-834A5F88E9E2}" destId="{799CAC86-078B-4A37-921B-C82702E856EE}" srcOrd="4" destOrd="0" presId="urn:microsoft.com/office/officeart/2005/8/layout/vList2"/>
    <dgm:cxn modelId="{F9AEB733-DE14-4A8F-94D7-889175EF8C1B}" type="presParOf" srcId="{099B6B78-E568-443F-A601-834A5F88E9E2}" destId="{A46A40CF-AB0B-44A7-B314-21C2ED4C4447}" srcOrd="5" destOrd="0" presId="urn:microsoft.com/office/officeart/2005/8/layout/vList2"/>
    <dgm:cxn modelId="{6E17F094-82FF-49C8-A914-138DCA5D17F0}" type="presParOf" srcId="{099B6B78-E568-443F-A601-834A5F88E9E2}" destId="{F8170553-AFBC-403A-946E-1138C8B965C5}" srcOrd="6" destOrd="0" presId="urn:microsoft.com/office/officeart/2005/8/layout/vList2"/>
    <dgm:cxn modelId="{93385146-FFCB-4DE6-A428-C0395B89160D}" type="presParOf" srcId="{099B6B78-E568-443F-A601-834A5F88E9E2}" destId="{945B122D-C58E-4426-91A3-FFE1E4816948}" srcOrd="7" destOrd="0" presId="urn:microsoft.com/office/officeart/2005/8/layout/vList2"/>
    <dgm:cxn modelId="{1B56E86A-4515-4726-BAA7-06FC4B0F5D86}" type="presParOf" srcId="{099B6B78-E568-443F-A601-834A5F88E9E2}" destId="{0FFFDC1C-BA48-4D9A-982B-E46FE7D29F9E}" srcOrd="8" destOrd="0" presId="urn:microsoft.com/office/officeart/2005/8/layout/vList2"/>
    <dgm:cxn modelId="{E64D75A9-8E01-4758-B579-F4BF52ADC1C6}" type="presParOf" srcId="{099B6B78-E568-443F-A601-834A5F88E9E2}" destId="{9ED4D8F3-EA47-4467-B64B-3B0424C8A498}" srcOrd="9" destOrd="0" presId="urn:microsoft.com/office/officeart/2005/8/layout/vList2"/>
    <dgm:cxn modelId="{F953D612-D88E-43E3-96E3-77A191AAFC04}" type="presParOf" srcId="{099B6B78-E568-443F-A601-834A5F88E9E2}" destId="{187D636A-19A1-448A-BC0B-08A02562F258}" srcOrd="10" destOrd="0" presId="urn:microsoft.com/office/officeart/2005/8/layout/vList2"/>
    <dgm:cxn modelId="{6A50B437-D9FD-4E98-A275-9AC60DA446A5}" type="presParOf" srcId="{099B6B78-E568-443F-A601-834A5F88E9E2}" destId="{AB1F7EB7-FA64-4BC7-B41E-B47D06927E06}" srcOrd="11" destOrd="0" presId="urn:microsoft.com/office/officeart/2005/8/layout/vList2"/>
    <dgm:cxn modelId="{025489AC-9DF2-4A96-8B7B-6131ADBF7424}" type="presParOf" srcId="{099B6B78-E568-443F-A601-834A5F88E9E2}" destId="{9707B38C-645C-491B-9ABA-EAE14D3FDF2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B12571D-6AF8-4D4E-B48D-A7425705EA20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675EDDBF-139D-400E-8077-94B7164DEA82}">
      <dgm:prSet/>
      <dgm:spPr/>
      <dgm:t>
        <a:bodyPr/>
        <a:lstStyle/>
        <a:p>
          <a:pPr rtl="0"/>
          <a:r>
            <a:rPr lang="nl-NL" dirty="0" smtClean="0"/>
            <a:t>Hormonen en menstruatiecyclus VI</a:t>
          </a:r>
          <a:endParaRPr lang="nl-NL" dirty="0"/>
        </a:p>
      </dgm:t>
    </dgm:pt>
    <dgm:pt modelId="{7A8E9449-7E6A-4400-86AF-21CD469FA690}" type="parTrans" cxnId="{CD2EE790-F51F-4B27-BFD3-5B84CDE44436}">
      <dgm:prSet/>
      <dgm:spPr/>
      <dgm:t>
        <a:bodyPr/>
        <a:lstStyle/>
        <a:p>
          <a:endParaRPr lang="nl-NL"/>
        </a:p>
      </dgm:t>
    </dgm:pt>
    <dgm:pt modelId="{A52FB651-3B4D-497E-865C-62009A2EFA19}" type="sibTrans" cxnId="{CD2EE790-F51F-4B27-BFD3-5B84CDE44436}">
      <dgm:prSet/>
      <dgm:spPr/>
      <dgm:t>
        <a:bodyPr/>
        <a:lstStyle/>
        <a:p>
          <a:endParaRPr lang="nl-NL"/>
        </a:p>
      </dgm:t>
    </dgm:pt>
    <dgm:pt modelId="{8FCC45FC-8D96-4B4A-984E-9E0BA052094D}" type="pres">
      <dgm:prSet presAssocID="{3B12571D-6AF8-4D4E-B48D-A7425705EA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9864CCB-5FE7-42AA-9769-A82D4B260159}" type="pres">
      <dgm:prSet presAssocID="{675EDDBF-139D-400E-8077-94B7164DEA8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D2EE790-F51F-4B27-BFD3-5B84CDE44436}" srcId="{3B12571D-6AF8-4D4E-B48D-A7425705EA20}" destId="{675EDDBF-139D-400E-8077-94B7164DEA82}" srcOrd="0" destOrd="0" parTransId="{7A8E9449-7E6A-4400-86AF-21CD469FA690}" sibTransId="{A52FB651-3B4D-497E-865C-62009A2EFA19}"/>
    <dgm:cxn modelId="{6A128776-E494-449E-B889-03152D01B188}" type="presOf" srcId="{3B12571D-6AF8-4D4E-B48D-A7425705EA20}" destId="{8FCC45FC-8D96-4B4A-984E-9E0BA052094D}" srcOrd="0" destOrd="0" presId="urn:microsoft.com/office/officeart/2005/8/layout/vList2"/>
    <dgm:cxn modelId="{123C4A22-C211-4508-8B59-58049C34D8E6}" type="presOf" srcId="{675EDDBF-139D-400E-8077-94B7164DEA82}" destId="{99864CCB-5FE7-42AA-9769-A82D4B260159}" srcOrd="0" destOrd="0" presId="urn:microsoft.com/office/officeart/2005/8/layout/vList2"/>
    <dgm:cxn modelId="{B511BAC1-3B22-49DA-93DD-B341F3486B67}" type="presParOf" srcId="{8FCC45FC-8D96-4B4A-984E-9E0BA052094D}" destId="{99864CCB-5FE7-42AA-9769-A82D4B26015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C1EB53-7D48-4107-BE74-0735476CB8B3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B7177FED-DF33-4F2E-9F7A-C6A10163F271}">
      <dgm:prSet/>
      <dgm:spPr/>
      <dgm:t>
        <a:bodyPr/>
        <a:lstStyle/>
        <a:p>
          <a:pPr rtl="0"/>
          <a:r>
            <a:rPr lang="nl-NL" smtClean="0"/>
            <a:t>§ 3 Regulering geslachtskenmerken</a:t>
          </a:r>
          <a:endParaRPr lang="nl-NL"/>
        </a:p>
      </dgm:t>
    </dgm:pt>
    <dgm:pt modelId="{660E7858-9E7E-4732-9CC4-84114D9B11D4}" type="parTrans" cxnId="{F650B797-9864-42AD-A200-EAA044783527}">
      <dgm:prSet/>
      <dgm:spPr/>
      <dgm:t>
        <a:bodyPr/>
        <a:lstStyle/>
        <a:p>
          <a:endParaRPr lang="nl-NL"/>
        </a:p>
      </dgm:t>
    </dgm:pt>
    <dgm:pt modelId="{C4C865D1-501B-4A78-A72F-78ED55AA456A}" type="sibTrans" cxnId="{F650B797-9864-42AD-A200-EAA044783527}">
      <dgm:prSet/>
      <dgm:spPr/>
      <dgm:t>
        <a:bodyPr/>
        <a:lstStyle/>
        <a:p>
          <a:endParaRPr lang="nl-NL"/>
        </a:p>
      </dgm:t>
    </dgm:pt>
    <dgm:pt modelId="{4D651081-B63D-4A36-BC3A-1202C8BE4283}">
      <dgm:prSet/>
      <dgm:spPr/>
      <dgm:t>
        <a:bodyPr/>
        <a:lstStyle/>
        <a:p>
          <a:pPr rtl="0"/>
          <a:r>
            <a:rPr lang="nl-NL" smtClean="0"/>
            <a:t>§ 4 Regulering productie zaadcellen </a:t>
          </a:r>
          <a:endParaRPr lang="nl-NL"/>
        </a:p>
      </dgm:t>
    </dgm:pt>
    <dgm:pt modelId="{D963916A-4ADE-4448-A012-C0D071FDFF85}" type="parTrans" cxnId="{C7F24706-1471-47DF-ADF7-AAC0F90F3F76}">
      <dgm:prSet/>
      <dgm:spPr/>
      <dgm:t>
        <a:bodyPr/>
        <a:lstStyle/>
        <a:p>
          <a:endParaRPr lang="nl-NL"/>
        </a:p>
      </dgm:t>
    </dgm:pt>
    <dgm:pt modelId="{C868318E-8215-49D8-AC8D-7109379DAAB3}" type="sibTrans" cxnId="{C7F24706-1471-47DF-ADF7-AAC0F90F3F76}">
      <dgm:prSet/>
      <dgm:spPr/>
      <dgm:t>
        <a:bodyPr/>
        <a:lstStyle/>
        <a:p>
          <a:endParaRPr lang="nl-NL"/>
        </a:p>
      </dgm:t>
    </dgm:pt>
    <dgm:pt modelId="{361D7AA4-E3BA-4B7B-9598-D93E4D911FDB}">
      <dgm:prSet/>
      <dgm:spPr/>
      <dgm:t>
        <a:bodyPr/>
        <a:lstStyle/>
        <a:p>
          <a:pPr rtl="0"/>
          <a:r>
            <a:rPr lang="nl-NL" smtClean="0"/>
            <a:t>§ 5 Regulering vruchtbaarheidscyclus</a:t>
          </a:r>
          <a:endParaRPr lang="nl-NL"/>
        </a:p>
      </dgm:t>
    </dgm:pt>
    <dgm:pt modelId="{2830E7C6-6D14-4C7E-9270-BE9BDE6020C9}" type="parTrans" cxnId="{03865B95-C091-4483-AC9D-3C6F3AFE8900}">
      <dgm:prSet/>
      <dgm:spPr/>
      <dgm:t>
        <a:bodyPr/>
        <a:lstStyle/>
        <a:p>
          <a:endParaRPr lang="nl-NL"/>
        </a:p>
      </dgm:t>
    </dgm:pt>
    <dgm:pt modelId="{C9D669FC-875F-47ED-83CA-1A57370CD84F}" type="sibTrans" cxnId="{03865B95-C091-4483-AC9D-3C6F3AFE8900}">
      <dgm:prSet/>
      <dgm:spPr/>
      <dgm:t>
        <a:bodyPr/>
        <a:lstStyle/>
        <a:p>
          <a:endParaRPr lang="nl-NL"/>
        </a:p>
      </dgm:t>
    </dgm:pt>
    <dgm:pt modelId="{DB231FBF-BAA5-415C-8479-AA0E54BC9BB1}" type="pres">
      <dgm:prSet presAssocID="{E2C1EB53-7D48-4107-BE74-0735476CB8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FDED7F3-49C6-427B-AF6A-605C26F367BE}" type="pres">
      <dgm:prSet presAssocID="{B7177FED-DF33-4F2E-9F7A-C6A10163F27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DEFBA5D-45E6-47B9-A7F0-CC4EA05A9766}" type="pres">
      <dgm:prSet presAssocID="{C4C865D1-501B-4A78-A72F-78ED55AA456A}" presName="spacer" presStyleCnt="0"/>
      <dgm:spPr/>
    </dgm:pt>
    <dgm:pt modelId="{11B1C58F-D564-4CD7-97CC-84113164F1DB}" type="pres">
      <dgm:prSet presAssocID="{4D651081-B63D-4A36-BC3A-1202C8BE428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06124D0-CE87-4427-AF66-9D02783BF9B8}" type="pres">
      <dgm:prSet presAssocID="{C868318E-8215-49D8-AC8D-7109379DAAB3}" presName="spacer" presStyleCnt="0"/>
      <dgm:spPr/>
    </dgm:pt>
    <dgm:pt modelId="{C0F20FEE-CAB9-4F0C-A175-81D69C248CA9}" type="pres">
      <dgm:prSet presAssocID="{361D7AA4-E3BA-4B7B-9598-D93E4D911FD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EDE0278-F990-48EE-9FA6-52AE0115C9AE}" type="presOf" srcId="{E2C1EB53-7D48-4107-BE74-0735476CB8B3}" destId="{DB231FBF-BAA5-415C-8479-AA0E54BC9BB1}" srcOrd="0" destOrd="0" presId="urn:microsoft.com/office/officeart/2005/8/layout/vList2"/>
    <dgm:cxn modelId="{03865B95-C091-4483-AC9D-3C6F3AFE8900}" srcId="{E2C1EB53-7D48-4107-BE74-0735476CB8B3}" destId="{361D7AA4-E3BA-4B7B-9598-D93E4D911FDB}" srcOrd="2" destOrd="0" parTransId="{2830E7C6-6D14-4C7E-9270-BE9BDE6020C9}" sibTransId="{C9D669FC-875F-47ED-83CA-1A57370CD84F}"/>
    <dgm:cxn modelId="{C7F24706-1471-47DF-ADF7-AAC0F90F3F76}" srcId="{E2C1EB53-7D48-4107-BE74-0735476CB8B3}" destId="{4D651081-B63D-4A36-BC3A-1202C8BE4283}" srcOrd="1" destOrd="0" parTransId="{D963916A-4ADE-4448-A012-C0D071FDFF85}" sibTransId="{C868318E-8215-49D8-AC8D-7109379DAAB3}"/>
    <dgm:cxn modelId="{3C740637-CAF4-4DF3-8D7A-326F36780372}" type="presOf" srcId="{B7177FED-DF33-4F2E-9F7A-C6A10163F271}" destId="{AFDED7F3-49C6-427B-AF6A-605C26F367BE}" srcOrd="0" destOrd="0" presId="urn:microsoft.com/office/officeart/2005/8/layout/vList2"/>
    <dgm:cxn modelId="{645C0B34-41FF-4D28-8623-8720F1B13D42}" type="presOf" srcId="{4D651081-B63D-4A36-BC3A-1202C8BE4283}" destId="{11B1C58F-D564-4CD7-97CC-84113164F1DB}" srcOrd="0" destOrd="0" presId="urn:microsoft.com/office/officeart/2005/8/layout/vList2"/>
    <dgm:cxn modelId="{F650B797-9864-42AD-A200-EAA044783527}" srcId="{E2C1EB53-7D48-4107-BE74-0735476CB8B3}" destId="{B7177FED-DF33-4F2E-9F7A-C6A10163F271}" srcOrd="0" destOrd="0" parTransId="{660E7858-9E7E-4732-9CC4-84114D9B11D4}" sibTransId="{C4C865D1-501B-4A78-A72F-78ED55AA456A}"/>
    <dgm:cxn modelId="{29AAFFE7-DEB3-4B0B-B6EC-C4281BFC2137}" type="presOf" srcId="{361D7AA4-E3BA-4B7B-9598-D93E4D911FDB}" destId="{C0F20FEE-CAB9-4F0C-A175-81D69C248CA9}" srcOrd="0" destOrd="0" presId="urn:microsoft.com/office/officeart/2005/8/layout/vList2"/>
    <dgm:cxn modelId="{D200BE4A-BE34-4A79-96FA-38074B4DEF07}" type="presParOf" srcId="{DB231FBF-BAA5-415C-8479-AA0E54BC9BB1}" destId="{AFDED7F3-49C6-427B-AF6A-605C26F367BE}" srcOrd="0" destOrd="0" presId="urn:microsoft.com/office/officeart/2005/8/layout/vList2"/>
    <dgm:cxn modelId="{BE2C7170-B3EE-4DE7-AB70-3E6CACC157CE}" type="presParOf" srcId="{DB231FBF-BAA5-415C-8479-AA0E54BC9BB1}" destId="{CDEFBA5D-45E6-47B9-A7F0-CC4EA05A9766}" srcOrd="1" destOrd="0" presId="urn:microsoft.com/office/officeart/2005/8/layout/vList2"/>
    <dgm:cxn modelId="{F04F6CF1-BA50-48B4-A959-FCADFD379278}" type="presParOf" srcId="{DB231FBF-BAA5-415C-8479-AA0E54BC9BB1}" destId="{11B1C58F-D564-4CD7-97CC-84113164F1DB}" srcOrd="2" destOrd="0" presId="urn:microsoft.com/office/officeart/2005/8/layout/vList2"/>
    <dgm:cxn modelId="{C3A75C87-E8B7-4D04-832D-E2CB205506D1}" type="presParOf" srcId="{DB231FBF-BAA5-415C-8479-AA0E54BC9BB1}" destId="{506124D0-CE87-4427-AF66-9D02783BF9B8}" srcOrd="3" destOrd="0" presId="urn:microsoft.com/office/officeart/2005/8/layout/vList2"/>
    <dgm:cxn modelId="{FF205B25-A263-4409-BFBA-91BA5F0287F0}" type="presParOf" srcId="{DB231FBF-BAA5-415C-8479-AA0E54BC9BB1}" destId="{C0F20FEE-CAB9-4F0C-A175-81D69C248CA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394D240-E3F6-4B1C-83AF-03928B0CBE7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ED29AAD7-5B09-4C42-AF44-664815209989}">
      <dgm:prSet custT="1"/>
      <dgm:spPr/>
      <dgm:t>
        <a:bodyPr/>
        <a:lstStyle/>
        <a:p>
          <a:pPr algn="ctr" rtl="0"/>
          <a:r>
            <a:rPr lang="nl-NL" sz="2400" i="1" u="sng" smtClean="0"/>
            <a:t>Wel</a:t>
          </a:r>
          <a:r>
            <a:rPr lang="nl-NL" sz="2400" smtClean="0"/>
            <a:t> bevruchting:</a:t>
          </a:r>
          <a:endParaRPr lang="nl-NL" sz="2400"/>
        </a:p>
      </dgm:t>
    </dgm:pt>
    <dgm:pt modelId="{624A7CA2-E825-43F6-8B44-35304BC3EECA}" type="parTrans" cxnId="{06D6A4DB-644D-40E1-B13E-4387D4C2C575}">
      <dgm:prSet/>
      <dgm:spPr/>
      <dgm:t>
        <a:bodyPr/>
        <a:lstStyle/>
        <a:p>
          <a:pPr algn="ctr"/>
          <a:endParaRPr lang="nl-NL" sz="2400"/>
        </a:p>
      </dgm:t>
    </dgm:pt>
    <dgm:pt modelId="{76D439E6-63C4-43A7-88DF-28A2FA930D3F}" type="sibTrans" cxnId="{06D6A4DB-644D-40E1-B13E-4387D4C2C575}">
      <dgm:prSet/>
      <dgm:spPr/>
      <dgm:t>
        <a:bodyPr/>
        <a:lstStyle/>
        <a:p>
          <a:pPr algn="ctr"/>
          <a:endParaRPr lang="nl-NL" sz="2400"/>
        </a:p>
      </dgm:t>
    </dgm:pt>
    <dgm:pt modelId="{633C466E-C433-4187-BB62-C732721873EB}">
      <dgm:prSet custT="1"/>
      <dgm:spPr/>
      <dgm:t>
        <a:bodyPr/>
        <a:lstStyle/>
        <a:p>
          <a:pPr algn="ctr" rtl="0"/>
          <a:r>
            <a:rPr lang="nl-NL" sz="2400" dirty="0" smtClean="0"/>
            <a:t>Bevruchte eicel </a:t>
          </a:r>
          <a:r>
            <a:rPr lang="nl-NL" sz="2400" dirty="0" smtClean="0">
              <a:sym typeface="Wingdings" panose="05000000000000000000" pitchFamily="2" charset="2"/>
            </a:rPr>
            <a:t></a:t>
          </a:r>
          <a:r>
            <a:rPr lang="nl-NL" sz="2400" dirty="0" smtClean="0"/>
            <a:t> hormoon HCG (placenta na de eerste weken)</a:t>
          </a:r>
          <a:endParaRPr lang="nl-NL" sz="2400" dirty="0"/>
        </a:p>
      </dgm:t>
    </dgm:pt>
    <dgm:pt modelId="{B71C9B86-9AEF-47EA-9228-701791710135}" type="parTrans" cxnId="{4CB5029F-A475-49EE-9A6D-0C3110C85433}">
      <dgm:prSet/>
      <dgm:spPr/>
      <dgm:t>
        <a:bodyPr/>
        <a:lstStyle/>
        <a:p>
          <a:pPr algn="ctr"/>
          <a:endParaRPr lang="nl-NL" sz="2400"/>
        </a:p>
      </dgm:t>
    </dgm:pt>
    <dgm:pt modelId="{2B93ED0B-4B2D-4401-837F-61A9E3C90B7A}" type="sibTrans" cxnId="{4CB5029F-A475-49EE-9A6D-0C3110C85433}">
      <dgm:prSet/>
      <dgm:spPr/>
      <dgm:t>
        <a:bodyPr/>
        <a:lstStyle/>
        <a:p>
          <a:pPr algn="ctr"/>
          <a:endParaRPr lang="nl-NL" sz="2400"/>
        </a:p>
      </dgm:t>
    </dgm:pt>
    <dgm:pt modelId="{16DA58F4-38AA-44FB-9706-F88BF776BF5B}">
      <dgm:prSet custT="1"/>
      <dgm:spPr/>
      <dgm:t>
        <a:bodyPr/>
        <a:lstStyle/>
        <a:p>
          <a:pPr algn="ctr" rtl="0"/>
          <a:r>
            <a:rPr lang="nl-NL" sz="2400" dirty="0" smtClean="0"/>
            <a:t>HCG houdt gele lichaam in stand (</a:t>
          </a:r>
          <a:r>
            <a:rPr lang="nl-NL" sz="2400" smtClean="0"/>
            <a:t>3 maanden)</a:t>
          </a:r>
          <a:endParaRPr lang="nl-NL" sz="2400"/>
        </a:p>
      </dgm:t>
    </dgm:pt>
    <dgm:pt modelId="{3F5438A8-13E1-490D-AA78-F42A8D8A6753}" type="parTrans" cxnId="{45D70A76-0017-4493-9E69-DF2A67D71644}">
      <dgm:prSet/>
      <dgm:spPr/>
      <dgm:t>
        <a:bodyPr/>
        <a:lstStyle/>
        <a:p>
          <a:pPr algn="ctr"/>
          <a:endParaRPr lang="nl-NL" sz="2400"/>
        </a:p>
      </dgm:t>
    </dgm:pt>
    <dgm:pt modelId="{68C15FF6-05D0-4730-AC45-59D7607D9386}" type="sibTrans" cxnId="{45D70A76-0017-4493-9E69-DF2A67D71644}">
      <dgm:prSet/>
      <dgm:spPr/>
      <dgm:t>
        <a:bodyPr/>
        <a:lstStyle/>
        <a:p>
          <a:pPr algn="ctr"/>
          <a:endParaRPr lang="nl-NL" sz="2400"/>
        </a:p>
      </dgm:t>
    </dgm:pt>
    <dgm:pt modelId="{B3C3ABE8-B95E-4575-8A72-A03CD14244D2}">
      <dgm:prSet custT="1"/>
      <dgm:spPr/>
      <dgm:t>
        <a:bodyPr/>
        <a:lstStyle/>
        <a:p>
          <a:pPr algn="ctr" rtl="0"/>
          <a:r>
            <a:rPr lang="nl-NL" sz="2400" smtClean="0"/>
            <a:t>Hoge concentratie progesteron blijft</a:t>
          </a:r>
          <a:endParaRPr lang="nl-NL" sz="2400"/>
        </a:p>
      </dgm:t>
    </dgm:pt>
    <dgm:pt modelId="{B59BA499-DCF3-4B9A-B4B6-6C00B08AAD11}" type="parTrans" cxnId="{1E80F1A0-1D5C-4D0A-9D51-AD1AB45606EB}">
      <dgm:prSet/>
      <dgm:spPr/>
      <dgm:t>
        <a:bodyPr/>
        <a:lstStyle/>
        <a:p>
          <a:pPr algn="ctr"/>
          <a:endParaRPr lang="nl-NL" sz="2400"/>
        </a:p>
      </dgm:t>
    </dgm:pt>
    <dgm:pt modelId="{0A0FC59E-8EAC-4721-B957-438924D39E9A}" type="sibTrans" cxnId="{1E80F1A0-1D5C-4D0A-9D51-AD1AB45606EB}">
      <dgm:prSet/>
      <dgm:spPr/>
      <dgm:t>
        <a:bodyPr/>
        <a:lstStyle/>
        <a:p>
          <a:pPr algn="ctr"/>
          <a:endParaRPr lang="nl-NL" sz="2400"/>
        </a:p>
      </dgm:t>
    </dgm:pt>
    <dgm:pt modelId="{3B307FD1-5111-4816-8D01-811D68595317}">
      <dgm:prSet custT="1"/>
      <dgm:spPr/>
      <dgm:t>
        <a:bodyPr/>
        <a:lstStyle/>
        <a:p>
          <a:pPr algn="ctr" rtl="0"/>
          <a:r>
            <a:rPr lang="nl-NL" sz="2400" smtClean="0"/>
            <a:t>Hypofyse wordt geremd: geen nieuwe rijping eicellen door FSH en ovulatie door LH</a:t>
          </a:r>
          <a:endParaRPr lang="nl-NL" sz="2400"/>
        </a:p>
      </dgm:t>
    </dgm:pt>
    <dgm:pt modelId="{A25907E8-6A35-4E3A-B2FD-610EF0BD9DD9}" type="parTrans" cxnId="{5F5C0732-4D22-4EA6-8CF3-A77E3C0BF421}">
      <dgm:prSet/>
      <dgm:spPr/>
      <dgm:t>
        <a:bodyPr/>
        <a:lstStyle/>
        <a:p>
          <a:pPr algn="ctr"/>
          <a:endParaRPr lang="nl-NL" sz="2400"/>
        </a:p>
      </dgm:t>
    </dgm:pt>
    <dgm:pt modelId="{528A7F4F-DA18-458C-B764-B825F8350426}" type="sibTrans" cxnId="{5F5C0732-4D22-4EA6-8CF3-A77E3C0BF421}">
      <dgm:prSet/>
      <dgm:spPr/>
      <dgm:t>
        <a:bodyPr/>
        <a:lstStyle/>
        <a:p>
          <a:pPr algn="ctr"/>
          <a:endParaRPr lang="nl-NL" sz="2400"/>
        </a:p>
      </dgm:t>
    </dgm:pt>
    <dgm:pt modelId="{D5D419B2-077A-4468-A912-FA0B55FC9F11}" type="pres">
      <dgm:prSet presAssocID="{0394D240-E3F6-4B1C-83AF-03928B0CBE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F6CF368-CEBE-4DE8-9CAD-FDEEA7500808}" type="pres">
      <dgm:prSet presAssocID="{ED29AAD7-5B09-4C42-AF44-66481520998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EE3E137-D712-47D3-A581-26D01E769FFA}" type="pres">
      <dgm:prSet presAssocID="{76D439E6-63C4-43A7-88DF-28A2FA930D3F}" presName="spacer" presStyleCnt="0"/>
      <dgm:spPr/>
    </dgm:pt>
    <dgm:pt modelId="{ED601F2B-67F2-408D-93E3-E2E4E4303CA9}" type="pres">
      <dgm:prSet presAssocID="{633C466E-C433-4187-BB62-C732721873E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8F0600C-F58D-45F6-B76B-8581E80C928B}" type="pres">
      <dgm:prSet presAssocID="{2B93ED0B-4B2D-4401-837F-61A9E3C90B7A}" presName="spacer" presStyleCnt="0"/>
      <dgm:spPr/>
    </dgm:pt>
    <dgm:pt modelId="{9109D0F5-CA22-4399-93E9-750AC273DA57}" type="pres">
      <dgm:prSet presAssocID="{16DA58F4-38AA-44FB-9706-F88BF776BF5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37D9470-20A2-4060-A8CD-6D39305C32BF}" type="pres">
      <dgm:prSet presAssocID="{68C15FF6-05D0-4730-AC45-59D7607D9386}" presName="spacer" presStyleCnt="0"/>
      <dgm:spPr/>
    </dgm:pt>
    <dgm:pt modelId="{5F397C7A-96CC-4961-9165-F5B7D668A6F1}" type="pres">
      <dgm:prSet presAssocID="{B3C3ABE8-B95E-4575-8A72-A03CD14244D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26266F8-0042-4442-B76A-887E83AF7368}" type="pres">
      <dgm:prSet presAssocID="{0A0FC59E-8EAC-4721-B957-438924D39E9A}" presName="spacer" presStyleCnt="0"/>
      <dgm:spPr/>
    </dgm:pt>
    <dgm:pt modelId="{84089DD3-2690-4696-9966-AC100C3D4C48}" type="pres">
      <dgm:prSet presAssocID="{3B307FD1-5111-4816-8D01-811D6859531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6D6A4DB-644D-40E1-B13E-4387D4C2C575}" srcId="{0394D240-E3F6-4B1C-83AF-03928B0CBE79}" destId="{ED29AAD7-5B09-4C42-AF44-664815209989}" srcOrd="0" destOrd="0" parTransId="{624A7CA2-E825-43F6-8B44-35304BC3EECA}" sibTransId="{76D439E6-63C4-43A7-88DF-28A2FA930D3F}"/>
    <dgm:cxn modelId="{4CB5029F-A475-49EE-9A6D-0C3110C85433}" srcId="{0394D240-E3F6-4B1C-83AF-03928B0CBE79}" destId="{633C466E-C433-4187-BB62-C732721873EB}" srcOrd="1" destOrd="0" parTransId="{B71C9B86-9AEF-47EA-9228-701791710135}" sibTransId="{2B93ED0B-4B2D-4401-837F-61A9E3C90B7A}"/>
    <dgm:cxn modelId="{8A0656BF-B84B-4E70-9BA9-E59993AC085B}" type="presOf" srcId="{16DA58F4-38AA-44FB-9706-F88BF776BF5B}" destId="{9109D0F5-CA22-4399-93E9-750AC273DA57}" srcOrd="0" destOrd="0" presId="urn:microsoft.com/office/officeart/2005/8/layout/vList2"/>
    <dgm:cxn modelId="{8951EB34-229A-4A6F-A1DA-ED3AB21AAD3F}" type="presOf" srcId="{633C466E-C433-4187-BB62-C732721873EB}" destId="{ED601F2B-67F2-408D-93E3-E2E4E4303CA9}" srcOrd="0" destOrd="0" presId="urn:microsoft.com/office/officeart/2005/8/layout/vList2"/>
    <dgm:cxn modelId="{45D70A76-0017-4493-9E69-DF2A67D71644}" srcId="{0394D240-E3F6-4B1C-83AF-03928B0CBE79}" destId="{16DA58F4-38AA-44FB-9706-F88BF776BF5B}" srcOrd="2" destOrd="0" parTransId="{3F5438A8-13E1-490D-AA78-F42A8D8A6753}" sibTransId="{68C15FF6-05D0-4730-AC45-59D7607D9386}"/>
    <dgm:cxn modelId="{10839233-7E84-4885-92CC-0919FB9ACB51}" type="presOf" srcId="{B3C3ABE8-B95E-4575-8A72-A03CD14244D2}" destId="{5F397C7A-96CC-4961-9165-F5B7D668A6F1}" srcOrd="0" destOrd="0" presId="urn:microsoft.com/office/officeart/2005/8/layout/vList2"/>
    <dgm:cxn modelId="{24695EAC-3FF9-4212-89FE-3919C58AEEDA}" type="presOf" srcId="{0394D240-E3F6-4B1C-83AF-03928B0CBE79}" destId="{D5D419B2-077A-4468-A912-FA0B55FC9F11}" srcOrd="0" destOrd="0" presId="urn:microsoft.com/office/officeart/2005/8/layout/vList2"/>
    <dgm:cxn modelId="{5F5C0732-4D22-4EA6-8CF3-A77E3C0BF421}" srcId="{0394D240-E3F6-4B1C-83AF-03928B0CBE79}" destId="{3B307FD1-5111-4816-8D01-811D68595317}" srcOrd="4" destOrd="0" parTransId="{A25907E8-6A35-4E3A-B2FD-610EF0BD9DD9}" sibTransId="{528A7F4F-DA18-458C-B764-B825F8350426}"/>
    <dgm:cxn modelId="{6656EFFD-5E9E-4827-BA46-A2A47B21CB74}" type="presOf" srcId="{3B307FD1-5111-4816-8D01-811D68595317}" destId="{84089DD3-2690-4696-9966-AC100C3D4C48}" srcOrd="0" destOrd="0" presId="urn:microsoft.com/office/officeart/2005/8/layout/vList2"/>
    <dgm:cxn modelId="{53DDB6B2-B5C1-4671-90F8-1C66518A69ED}" type="presOf" srcId="{ED29AAD7-5B09-4C42-AF44-664815209989}" destId="{1F6CF368-CEBE-4DE8-9CAD-FDEEA7500808}" srcOrd="0" destOrd="0" presId="urn:microsoft.com/office/officeart/2005/8/layout/vList2"/>
    <dgm:cxn modelId="{1E80F1A0-1D5C-4D0A-9D51-AD1AB45606EB}" srcId="{0394D240-E3F6-4B1C-83AF-03928B0CBE79}" destId="{B3C3ABE8-B95E-4575-8A72-A03CD14244D2}" srcOrd="3" destOrd="0" parTransId="{B59BA499-DCF3-4B9A-B4B6-6C00B08AAD11}" sibTransId="{0A0FC59E-8EAC-4721-B957-438924D39E9A}"/>
    <dgm:cxn modelId="{5536E2D4-6C19-4F7B-9528-0FA0E6562A4C}" type="presParOf" srcId="{D5D419B2-077A-4468-A912-FA0B55FC9F11}" destId="{1F6CF368-CEBE-4DE8-9CAD-FDEEA7500808}" srcOrd="0" destOrd="0" presId="urn:microsoft.com/office/officeart/2005/8/layout/vList2"/>
    <dgm:cxn modelId="{A8E82510-3172-403B-A49E-9BE3D07E311C}" type="presParOf" srcId="{D5D419B2-077A-4468-A912-FA0B55FC9F11}" destId="{6EE3E137-D712-47D3-A581-26D01E769FFA}" srcOrd="1" destOrd="0" presId="urn:microsoft.com/office/officeart/2005/8/layout/vList2"/>
    <dgm:cxn modelId="{CFB9CC55-6B03-4459-AD96-08CA274781B5}" type="presParOf" srcId="{D5D419B2-077A-4468-A912-FA0B55FC9F11}" destId="{ED601F2B-67F2-408D-93E3-E2E4E4303CA9}" srcOrd="2" destOrd="0" presId="urn:microsoft.com/office/officeart/2005/8/layout/vList2"/>
    <dgm:cxn modelId="{7FC0D7E5-FDB0-44CD-A983-E61DC186C8B2}" type="presParOf" srcId="{D5D419B2-077A-4468-A912-FA0B55FC9F11}" destId="{18F0600C-F58D-45F6-B76B-8581E80C928B}" srcOrd="3" destOrd="0" presId="urn:microsoft.com/office/officeart/2005/8/layout/vList2"/>
    <dgm:cxn modelId="{A0F9A623-BA49-4B14-9E91-CC50939C48F8}" type="presParOf" srcId="{D5D419B2-077A-4468-A912-FA0B55FC9F11}" destId="{9109D0F5-CA22-4399-93E9-750AC273DA57}" srcOrd="4" destOrd="0" presId="urn:microsoft.com/office/officeart/2005/8/layout/vList2"/>
    <dgm:cxn modelId="{933C963E-EE14-4DC8-A945-AC6EA9E1FEC0}" type="presParOf" srcId="{D5D419B2-077A-4468-A912-FA0B55FC9F11}" destId="{537D9470-20A2-4060-A8CD-6D39305C32BF}" srcOrd="5" destOrd="0" presId="urn:microsoft.com/office/officeart/2005/8/layout/vList2"/>
    <dgm:cxn modelId="{86DE7FA7-C8D6-4D8B-A01C-7374A3556F4A}" type="presParOf" srcId="{D5D419B2-077A-4468-A912-FA0B55FC9F11}" destId="{5F397C7A-96CC-4961-9165-F5B7D668A6F1}" srcOrd="6" destOrd="0" presId="urn:microsoft.com/office/officeart/2005/8/layout/vList2"/>
    <dgm:cxn modelId="{88D2DF71-0B3E-4AFF-BF59-CA3872608F90}" type="presParOf" srcId="{D5D419B2-077A-4468-A912-FA0B55FC9F11}" destId="{A26266F8-0042-4442-B76A-887E83AF7368}" srcOrd="7" destOrd="0" presId="urn:microsoft.com/office/officeart/2005/8/layout/vList2"/>
    <dgm:cxn modelId="{10EAA545-2C4F-452A-AEEC-365432BCA837}" type="presParOf" srcId="{D5D419B2-077A-4468-A912-FA0B55FC9F11}" destId="{84089DD3-2690-4696-9966-AC100C3D4C4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E120AF1-AB00-40C9-BF7C-3249D408FAEA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127E0384-0A9C-46E4-942E-47E1210E1F22}">
      <dgm:prSet custT="1"/>
      <dgm:spPr/>
      <dgm:t>
        <a:bodyPr/>
        <a:lstStyle/>
        <a:p>
          <a:pPr algn="ctr" rtl="0"/>
          <a:r>
            <a:rPr lang="nl-NL" sz="4400" dirty="0" smtClean="0"/>
            <a:t>Van onrijpe follikel tot ovulatie</a:t>
          </a:r>
          <a:endParaRPr lang="nl-NL" sz="4400" dirty="0"/>
        </a:p>
      </dgm:t>
    </dgm:pt>
    <dgm:pt modelId="{4C190270-7F25-411B-8CEA-058AD9A2C4F6}" type="parTrans" cxnId="{B58BFAE9-CF4F-4D71-ACA3-1A79E4BE90AE}">
      <dgm:prSet/>
      <dgm:spPr/>
      <dgm:t>
        <a:bodyPr/>
        <a:lstStyle/>
        <a:p>
          <a:endParaRPr lang="nl-NL"/>
        </a:p>
      </dgm:t>
    </dgm:pt>
    <dgm:pt modelId="{9A6D2E4C-8613-4087-AF88-455C0267759D}" type="sibTrans" cxnId="{B58BFAE9-CF4F-4D71-ACA3-1A79E4BE90AE}">
      <dgm:prSet/>
      <dgm:spPr/>
      <dgm:t>
        <a:bodyPr/>
        <a:lstStyle/>
        <a:p>
          <a:endParaRPr lang="nl-NL"/>
        </a:p>
      </dgm:t>
    </dgm:pt>
    <dgm:pt modelId="{2ABCADDF-5398-40AC-AFFE-A04732A425FF}" type="pres">
      <dgm:prSet presAssocID="{0E120AF1-AB00-40C9-BF7C-3249D408FA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36DEBD3-B8AA-49E6-8E98-AC6DAC3A783B}" type="pres">
      <dgm:prSet presAssocID="{127E0384-0A9C-46E4-942E-47E1210E1F2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58BFAE9-CF4F-4D71-ACA3-1A79E4BE90AE}" srcId="{0E120AF1-AB00-40C9-BF7C-3249D408FAEA}" destId="{127E0384-0A9C-46E4-942E-47E1210E1F22}" srcOrd="0" destOrd="0" parTransId="{4C190270-7F25-411B-8CEA-058AD9A2C4F6}" sibTransId="{9A6D2E4C-8613-4087-AF88-455C0267759D}"/>
    <dgm:cxn modelId="{A9BA3E9A-3F38-4D80-8E8C-6526C1624722}" type="presOf" srcId="{0E120AF1-AB00-40C9-BF7C-3249D408FAEA}" destId="{2ABCADDF-5398-40AC-AFFE-A04732A425FF}" srcOrd="0" destOrd="0" presId="urn:microsoft.com/office/officeart/2005/8/layout/vList2"/>
    <dgm:cxn modelId="{371ED115-7515-4A7D-A29A-67B3ADE24175}" type="presOf" srcId="{127E0384-0A9C-46E4-942E-47E1210E1F22}" destId="{336DEBD3-B8AA-49E6-8E98-AC6DAC3A783B}" srcOrd="0" destOrd="0" presId="urn:microsoft.com/office/officeart/2005/8/layout/vList2"/>
    <dgm:cxn modelId="{D9F23B2F-AC7B-4E0C-A86A-CCC216DC5C15}" type="presParOf" srcId="{2ABCADDF-5398-40AC-AFFE-A04732A425FF}" destId="{336DEBD3-B8AA-49E6-8E98-AC6DAC3A783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6FCAF1B-8D31-40BA-AAEA-8374A6E024D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E0AE5520-1506-46E1-8B44-E91C15AF84A5}">
      <dgm:prSet/>
      <dgm:spPr/>
      <dgm:t>
        <a:bodyPr/>
        <a:lstStyle/>
        <a:p>
          <a:pPr algn="ctr" rtl="0"/>
          <a:r>
            <a:rPr lang="nl-NL" dirty="0" smtClean="0"/>
            <a:t>Van primaire follikel via rijpe follikel en ovulatie naar het gele lichaam (corpus luteum)</a:t>
          </a:r>
          <a:endParaRPr lang="nl-NL" dirty="0"/>
        </a:p>
      </dgm:t>
    </dgm:pt>
    <dgm:pt modelId="{01872375-A416-4DBB-A023-2943CB638A7B}" type="parTrans" cxnId="{E0E31B11-7D64-4637-84B7-8E17105CFDF0}">
      <dgm:prSet/>
      <dgm:spPr/>
      <dgm:t>
        <a:bodyPr/>
        <a:lstStyle/>
        <a:p>
          <a:endParaRPr lang="nl-NL"/>
        </a:p>
      </dgm:t>
    </dgm:pt>
    <dgm:pt modelId="{F2138EA3-F45E-49A6-A570-5DC1B6B77478}" type="sibTrans" cxnId="{E0E31B11-7D64-4637-84B7-8E17105CFDF0}">
      <dgm:prSet/>
      <dgm:spPr/>
      <dgm:t>
        <a:bodyPr/>
        <a:lstStyle/>
        <a:p>
          <a:endParaRPr lang="nl-NL"/>
        </a:p>
      </dgm:t>
    </dgm:pt>
    <dgm:pt modelId="{C1840B28-3B8E-4237-B1A6-A74A27667BF9}" type="pres">
      <dgm:prSet presAssocID="{A6FCAF1B-8D31-40BA-AAEA-8374A6E024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24C64ED-A4DE-4389-85AA-A77A7727883F}" type="pres">
      <dgm:prSet presAssocID="{E0AE5520-1506-46E1-8B44-E91C15AF84A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7745AB9-185F-4097-98C5-6FF4FB963DAB}" type="presOf" srcId="{A6FCAF1B-8D31-40BA-AAEA-8374A6E024DD}" destId="{C1840B28-3B8E-4237-B1A6-A74A27667BF9}" srcOrd="0" destOrd="0" presId="urn:microsoft.com/office/officeart/2005/8/layout/vList2"/>
    <dgm:cxn modelId="{E0E31B11-7D64-4637-84B7-8E17105CFDF0}" srcId="{A6FCAF1B-8D31-40BA-AAEA-8374A6E024DD}" destId="{E0AE5520-1506-46E1-8B44-E91C15AF84A5}" srcOrd="0" destOrd="0" parTransId="{01872375-A416-4DBB-A023-2943CB638A7B}" sibTransId="{F2138EA3-F45E-49A6-A570-5DC1B6B77478}"/>
    <dgm:cxn modelId="{A1FDBA56-14E1-40F1-8152-618913804755}" type="presOf" srcId="{E0AE5520-1506-46E1-8B44-E91C15AF84A5}" destId="{C24C64ED-A4DE-4389-85AA-A77A7727883F}" srcOrd="0" destOrd="0" presId="urn:microsoft.com/office/officeart/2005/8/layout/vList2"/>
    <dgm:cxn modelId="{0B5BA890-BADB-4F77-8FA2-5E5AB3C9E64E}" type="presParOf" srcId="{C1840B28-3B8E-4237-B1A6-A74A27667BF9}" destId="{C24C64ED-A4DE-4389-85AA-A77A772788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19142A-9B00-4661-982A-DF47B42A9E44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3555A8EB-D172-47B7-BB24-2589FEEC7C03}">
      <dgm:prSet/>
      <dgm:spPr/>
      <dgm:t>
        <a:bodyPr/>
        <a:lstStyle/>
        <a:p>
          <a:pPr rtl="0"/>
          <a:r>
            <a:rPr lang="nl-NL" smtClean="0"/>
            <a:t>Primaire geslachtskenmerken</a:t>
          </a:r>
          <a:endParaRPr lang="nl-NL"/>
        </a:p>
      </dgm:t>
    </dgm:pt>
    <dgm:pt modelId="{C6144D2A-8310-48B0-B850-6AFDCEF5C1E9}" type="parTrans" cxnId="{E3EE4522-8CE2-49B2-9403-2F156B395ABB}">
      <dgm:prSet/>
      <dgm:spPr/>
      <dgm:t>
        <a:bodyPr/>
        <a:lstStyle/>
        <a:p>
          <a:endParaRPr lang="nl-NL"/>
        </a:p>
      </dgm:t>
    </dgm:pt>
    <dgm:pt modelId="{3DBEE477-9962-4CC7-AF78-484DE1BF0991}" type="sibTrans" cxnId="{E3EE4522-8CE2-49B2-9403-2F156B395ABB}">
      <dgm:prSet/>
      <dgm:spPr/>
      <dgm:t>
        <a:bodyPr/>
        <a:lstStyle/>
        <a:p>
          <a:endParaRPr lang="nl-NL"/>
        </a:p>
      </dgm:t>
    </dgm:pt>
    <dgm:pt modelId="{05B59817-E3A3-453D-8313-154ADE6451F7}" type="pres">
      <dgm:prSet presAssocID="{7519142A-9B00-4661-982A-DF47B42A9E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1D5351E-F811-46F4-90AA-B1C3769F8B09}" type="pres">
      <dgm:prSet presAssocID="{3555A8EB-D172-47B7-BB24-2589FEEC7C0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8AAD938-F934-47AC-83E9-5CB66D038693}" type="presOf" srcId="{7519142A-9B00-4661-982A-DF47B42A9E44}" destId="{05B59817-E3A3-453D-8313-154ADE6451F7}" srcOrd="0" destOrd="0" presId="urn:microsoft.com/office/officeart/2005/8/layout/vList2"/>
    <dgm:cxn modelId="{E3EE4522-8CE2-49B2-9403-2F156B395ABB}" srcId="{7519142A-9B00-4661-982A-DF47B42A9E44}" destId="{3555A8EB-D172-47B7-BB24-2589FEEC7C03}" srcOrd="0" destOrd="0" parTransId="{C6144D2A-8310-48B0-B850-6AFDCEF5C1E9}" sibTransId="{3DBEE477-9962-4CC7-AF78-484DE1BF0991}"/>
    <dgm:cxn modelId="{3E364C32-9E19-453B-88DF-9B23F2C8E84D}" type="presOf" srcId="{3555A8EB-D172-47B7-BB24-2589FEEC7C03}" destId="{01D5351E-F811-46F4-90AA-B1C3769F8B09}" srcOrd="0" destOrd="0" presId="urn:microsoft.com/office/officeart/2005/8/layout/vList2"/>
    <dgm:cxn modelId="{BB6EBC1C-BBF5-4A1A-9D58-4A224627E64E}" type="presParOf" srcId="{05B59817-E3A3-453D-8313-154ADE6451F7}" destId="{01D5351E-F811-46F4-90AA-B1C3769F8B0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EA84C6-2AE9-4EE8-9FF1-BC0B0B2CB005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DC9887B4-3120-43A6-90C7-F62DC457BA10}">
      <dgm:prSet/>
      <dgm:spPr/>
      <dgm:t>
        <a:bodyPr/>
        <a:lstStyle/>
        <a:p>
          <a:pPr algn="ctr" rtl="0"/>
          <a:r>
            <a:rPr lang="nl-NL" dirty="0" smtClean="0"/>
            <a:t>XX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meer oestrogeen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vrouwelijke geslachtskenmerken</a:t>
          </a:r>
          <a:endParaRPr lang="nl-NL" dirty="0"/>
        </a:p>
      </dgm:t>
    </dgm:pt>
    <dgm:pt modelId="{F7855A69-B31F-41FA-9C1E-174865F82C3C}" type="parTrans" cxnId="{2184A9D2-D5FE-4F36-9B44-635C5750FB84}">
      <dgm:prSet/>
      <dgm:spPr/>
      <dgm:t>
        <a:bodyPr/>
        <a:lstStyle/>
        <a:p>
          <a:pPr algn="ctr"/>
          <a:endParaRPr lang="nl-NL"/>
        </a:p>
      </dgm:t>
    </dgm:pt>
    <dgm:pt modelId="{7C65D346-2520-4D0C-AB0E-A0B90CF1EBD4}" type="sibTrans" cxnId="{2184A9D2-D5FE-4F36-9B44-635C5750FB84}">
      <dgm:prSet/>
      <dgm:spPr/>
      <dgm:t>
        <a:bodyPr/>
        <a:lstStyle/>
        <a:p>
          <a:pPr algn="ctr"/>
          <a:endParaRPr lang="nl-NL"/>
        </a:p>
      </dgm:t>
    </dgm:pt>
    <dgm:pt modelId="{A8CE45E6-D24B-4B01-940E-93B5138D3CF3}">
      <dgm:prSet/>
      <dgm:spPr/>
      <dgm:t>
        <a:bodyPr/>
        <a:lstStyle/>
        <a:p>
          <a:pPr algn="ctr" rtl="0"/>
          <a:r>
            <a:rPr lang="nl-NL" smtClean="0"/>
            <a:t>XY </a:t>
          </a:r>
          <a:r>
            <a:rPr lang="nl-NL" smtClean="0">
              <a:sym typeface="Wingdings"/>
            </a:rPr>
            <a:t></a:t>
          </a:r>
          <a:r>
            <a:rPr lang="nl-NL" smtClean="0"/>
            <a:t> meer testosteron </a:t>
          </a:r>
          <a:r>
            <a:rPr lang="nl-NL" smtClean="0">
              <a:sym typeface="Wingdings"/>
            </a:rPr>
            <a:t></a:t>
          </a:r>
          <a:r>
            <a:rPr lang="nl-NL" smtClean="0"/>
            <a:t> mannelijke geslachtskenmerken</a:t>
          </a:r>
          <a:endParaRPr lang="nl-NL"/>
        </a:p>
      </dgm:t>
    </dgm:pt>
    <dgm:pt modelId="{F9576874-A2F7-4B89-9546-E3C7527E7575}" type="parTrans" cxnId="{87C585E9-BBF1-4D82-B47C-C6BF260DC8A9}">
      <dgm:prSet/>
      <dgm:spPr/>
      <dgm:t>
        <a:bodyPr/>
        <a:lstStyle/>
        <a:p>
          <a:pPr algn="ctr"/>
          <a:endParaRPr lang="nl-NL"/>
        </a:p>
      </dgm:t>
    </dgm:pt>
    <dgm:pt modelId="{49AFA040-CA88-4072-B250-5895BE8DE6A5}" type="sibTrans" cxnId="{87C585E9-BBF1-4D82-B47C-C6BF260DC8A9}">
      <dgm:prSet/>
      <dgm:spPr/>
      <dgm:t>
        <a:bodyPr/>
        <a:lstStyle/>
        <a:p>
          <a:pPr algn="ctr"/>
          <a:endParaRPr lang="nl-NL"/>
        </a:p>
      </dgm:t>
    </dgm:pt>
    <dgm:pt modelId="{8C5C134C-5DF7-4BB6-8BF1-CAC457DE0A30}">
      <dgm:prSet/>
      <dgm:spPr/>
      <dgm:t>
        <a:bodyPr/>
        <a:lstStyle/>
        <a:p>
          <a:pPr algn="ctr" rtl="0"/>
          <a:r>
            <a:rPr lang="nl-NL" dirty="0" smtClean="0"/>
            <a:t>Testosteron en oestrogeen beide aanwezig: gaat om de balans</a:t>
          </a:r>
          <a:endParaRPr lang="nl-NL" dirty="0"/>
        </a:p>
      </dgm:t>
    </dgm:pt>
    <dgm:pt modelId="{6EDD689A-309E-4DA7-A4F3-FFFEE4DF8E47}" type="parTrans" cxnId="{FA58D0A3-F0D5-4C78-B8D7-33F7B8E2522A}">
      <dgm:prSet/>
      <dgm:spPr/>
      <dgm:t>
        <a:bodyPr/>
        <a:lstStyle/>
        <a:p>
          <a:pPr algn="ctr"/>
          <a:endParaRPr lang="nl-NL"/>
        </a:p>
      </dgm:t>
    </dgm:pt>
    <dgm:pt modelId="{A55EF2CB-929E-4076-898C-C2B359D44CED}" type="sibTrans" cxnId="{FA58D0A3-F0D5-4C78-B8D7-33F7B8E2522A}">
      <dgm:prSet/>
      <dgm:spPr/>
      <dgm:t>
        <a:bodyPr/>
        <a:lstStyle/>
        <a:p>
          <a:pPr algn="ctr"/>
          <a:endParaRPr lang="nl-NL"/>
        </a:p>
      </dgm:t>
    </dgm:pt>
    <dgm:pt modelId="{385B43EE-CD24-4B36-9135-0A6A89B8CC27}" type="pres">
      <dgm:prSet presAssocID="{DCEA84C6-2AE9-4EE8-9FF1-BC0B0B2CB0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334BCB2-6FC4-45F0-AF91-A82BEF9304B6}" type="pres">
      <dgm:prSet presAssocID="{DC9887B4-3120-43A6-90C7-F62DC457BA1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F2494C8-A761-4D11-8737-B59B1EA5DAAA}" type="pres">
      <dgm:prSet presAssocID="{7C65D346-2520-4D0C-AB0E-A0B90CF1EBD4}" presName="spacer" presStyleCnt="0"/>
      <dgm:spPr/>
    </dgm:pt>
    <dgm:pt modelId="{83F096DF-30AB-41AD-9383-ADA40A1A6FBD}" type="pres">
      <dgm:prSet presAssocID="{A8CE45E6-D24B-4B01-940E-93B5138D3CF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30E619B-AE86-41E6-B84B-F5ADFC795150}" type="pres">
      <dgm:prSet presAssocID="{49AFA040-CA88-4072-B250-5895BE8DE6A5}" presName="spacer" presStyleCnt="0"/>
      <dgm:spPr/>
    </dgm:pt>
    <dgm:pt modelId="{DFE0184C-0905-4E2E-B47A-1A3055A502D2}" type="pres">
      <dgm:prSet presAssocID="{8C5C134C-5DF7-4BB6-8BF1-CAC457DE0A3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A58D0A3-F0D5-4C78-B8D7-33F7B8E2522A}" srcId="{DCEA84C6-2AE9-4EE8-9FF1-BC0B0B2CB005}" destId="{8C5C134C-5DF7-4BB6-8BF1-CAC457DE0A30}" srcOrd="2" destOrd="0" parTransId="{6EDD689A-309E-4DA7-A4F3-FFFEE4DF8E47}" sibTransId="{A55EF2CB-929E-4076-898C-C2B359D44CED}"/>
    <dgm:cxn modelId="{87C585E9-BBF1-4D82-B47C-C6BF260DC8A9}" srcId="{DCEA84C6-2AE9-4EE8-9FF1-BC0B0B2CB005}" destId="{A8CE45E6-D24B-4B01-940E-93B5138D3CF3}" srcOrd="1" destOrd="0" parTransId="{F9576874-A2F7-4B89-9546-E3C7527E7575}" sibTransId="{49AFA040-CA88-4072-B250-5895BE8DE6A5}"/>
    <dgm:cxn modelId="{529CB14B-0FD0-47AD-9D13-C8C81563D0A8}" type="presOf" srcId="{A8CE45E6-D24B-4B01-940E-93B5138D3CF3}" destId="{83F096DF-30AB-41AD-9383-ADA40A1A6FBD}" srcOrd="0" destOrd="0" presId="urn:microsoft.com/office/officeart/2005/8/layout/vList2"/>
    <dgm:cxn modelId="{8FFDACB9-5C66-4F05-83BC-F9ABCE868807}" type="presOf" srcId="{DC9887B4-3120-43A6-90C7-F62DC457BA10}" destId="{7334BCB2-6FC4-45F0-AF91-A82BEF9304B6}" srcOrd="0" destOrd="0" presId="urn:microsoft.com/office/officeart/2005/8/layout/vList2"/>
    <dgm:cxn modelId="{8348B5B5-E29D-469E-B3D6-535D9D571E24}" type="presOf" srcId="{DCEA84C6-2AE9-4EE8-9FF1-BC0B0B2CB005}" destId="{385B43EE-CD24-4B36-9135-0A6A89B8CC27}" srcOrd="0" destOrd="0" presId="urn:microsoft.com/office/officeart/2005/8/layout/vList2"/>
    <dgm:cxn modelId="{2184A9D2-D5FE-4F36-9B44-635C5750FB84}" srcId="{DCEA84C6-2AE9-4EE8-9FF1-BC0B0B2CB005}" destId="{DC9887B4-3120-43A6-90C7-F62DC457BA10}" srcOrd="0" destOrd="0" parTransId="{F7855A69-B31F-41FA-9C1E-174865F82C3C}" sibTransId="{7C65D346-2520-4D0C-AB0E-A0B90CF1EBD4}"/>
    <dgm:cxn modelId="{D0BA42DB-93EF-4C87-ACC0-2E97CCE62D77}" type="presOf" srcId="{8C5C134C-5DF7-4BB6-8BF1-CAC457DE0A30}" destId="{DFE0184C-0905-4E2E-B47A-1A3055A502D2}" srcOrd="0" destOrd="0" presId="urn:microsoft.com/office/officeart/2005/8/layout/vList2"/>
    <dgm:cxn modelId="{BBDE90F0-5C6E-4E60-B753-9DAF052F5270}" type="presParOf" srcId="{385B43EE-CD24-4B36-9135-0A6A89B8CC27}" destId="{7334BCB2-6FC4-45F0-AF91-A82BEF9304B6}" srcOrd="0" destOrd="0" presId="urn:microsoft.com/office/officeart/2005/8/layout/vList2"/>
    <dgm:cxn modelId="{7D119276-D5D6-48E0-95A0-F57AAA027C6C}" type="presParOf" srcId="{385B43EE-CD24-4B36-9135-0A6A89B8CC27}" destId="{EF2494C8-A761-4D11-8737-B59B1EA5DAAA}" srcOrd="1" destOrd="0" presId="urn:microsoft.com/office/officeart/2005/8/layout/vList2"/>
    <dgm:cxn modelId="{B6C930CF-98F8-4D88-929D-E289074C8EC5}" type="presParOf" srcId="{385B43EE-CD24-4B36-9135-0A6A89B8CC27}" destId="{83F096DF-30AB-41AD-9383-ADA40A1A6FBD}" srcOrd="2" destOrd="0" presId="urn:microsoft.com/office/officeart/2005/8/layout/vList2"/>
    <dgm:cxn modelId="{9838D31B-3EA2-4C9E-AF5B-8F50D846A8D8}" type="presParOf" srcId="{385B43EE-CD24-4B36-9135-0A6A89B8CC27}" destId="{830E619B-AE86-41E6-B84B-F5ADFC795150}" srcOrd="3" destOrd="0" presId="urn:microsoft.com/office/officeart/2005/8/layout/vList2"/>
    <dgm:cxn modelId="{BCD3E630-47F8-4940-8324-3111A28A4572}" type="presParOf" srcId="{385B43EE-CD24-4B36-9135-0A6A89B8CC27}" destId="{DFE0184C-0905-4E2E-B47A-1A3055A502D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A604B4-D265-4D84-BED6-E4B89A789940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DDA00A48-44EA-4FFE-8E15-68218D7EC7CC}">
      <dgm:prSet/>
      <dgm:spPr/>
      <dgm:t>
        <a:bodyPr/>
        <a:lstStyle/>
        <a:p>
          <a:pPr rtl="0"/>
          <a:r>
            <a:rPr lang="nl-NL" smtClean="0"/>
            <a:t>Secundaire geslachtskenmerken</a:t>
          </a:r>
          <a:endParaRPr lang="nl-NL"/>
        </a:p>
      </dgm:t>
    </dgm:pt>
    <dgm:pt modelId="{90D0F790-ACAE-4B1A-9E4C-CBBEB1203513}" type="parTrans" cxnId="{63861DCA-C7C3-4C33-AF81-196692C6906C}">
      <dgm:prSet/>
      <dgm:spPr/>
      <dgm:t>
        <a:bodyPr/>
        <a:lstStyle/>
        <a:p>
          <a:endParaRPr lang="nl-NL"/>
        </a:p>
      </dgm:t>
    </dgm:pt>
    <dgm:pt modelId="{B816DFBC-C223-4F75-BF94-CC985AD3D379}" type="sibTrans" cxnId="{63861DCA-C7C3-4C33-AF81-196692C6906C}">
      <dgm:prSet/>
      <dgm:spPr/>
      <dgm:t>
        <a:bodyPr/>
        <a:lstStyle/>
        <a:p>
          <a:endParaRPr lang="nl-NL"/>
        </a:p>
      </dgm:t>
    </dgm:pt>
    <dgm:pt modelId="{A405C2E6-A61D-4F2C-BC8F-13D60D378D91}" type="pres">
      <dgm:prSet presAssocID="{36A604B4-D265-4D84-BED6-E4B89A7899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53F80AB-A362-45CA-A784-398A1EC843A4}" type="pres">
      <dgm:prSet presAssocID="{DDA00A48-44EA-4FFE-8E15-68218D7EC7C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645D3E8-BBB5-4C51-A32C-79AE35CA8EF1}" type="presOf" srcId="{DDA00A48-44EA-4FFE-8E15-68218D7EC7CC}" destId="{453F80AB-A362-45CA-A784-398A1EC843A4}" srcOrd="0" destOrd="0" presId="urn:microsoft.com/office/officeart/2005/8/layout/vList2"/>
    <dgm:cxn modelId="{A6AE0C8E-D830-4CE7-8D78-097F2610A21C}" type="presOf" srcId="{36A604B4-D265-4D84-BED6-E4B89A789940}" destId="{A405C2E6-A61D-4F2C-BC8F-13D60D378D91}" srcOrd="0" destOrd="0" presId="urn:microsoft.com/office/officeart/2005/8/layout/vList2"/>
    <dgm:cxn modelId="{63861DCA-C7C3-4C33-AF81-196692C6906C}" srcId="{36A604B4-D265-4D84-BED6-E4B89A789940}" destId="{DDA00A48-44EA-4FFE-8E15-68218D7EC7CC}" srcOrd="0" destOrd="0" parTransId="{90D0F790-ACAE-4B1A-9E4C-CBBEB1203513}" sibTransId="{B816DFBC-C223-4F75-BF94-CC985AD3D379}"/>
    <dgm:cxn modelId="{C0AAFF2D-DFB1-436E-9740-583200CA0038}" type="presParOf" srcId="{A405C2E6-A61D-4F2C-BC8F-13D60D378D91}" destId="{453F80AB-A362-45CA-A784-398A1EC843A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5F250F-2B58-40DA-8BE5-339E1A46F1C8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6BFA343D-C502-4C14-A961-BFF1256F039A}">
      <dgm:prSet/>
      <dgm:spPr/>
      <dgm:t>
        <a:bodyPr/>
        <a:lstStyle/>
        <a:p>
          <a:pPr rtl="0"/>
          <a:r>
            <a:rPr lang="nl-NL" smtClean="0"/>
            <a:t>Puberteit: hypofyse gaat FSH + LH produceren</a:t>
          </a:r>
          <a:endParaRPr lang="nl-NL"/>
        </a:p>
      </dgm:t>
    </dgm:pt>
    <dgm:pt modelId="{2BECA408-FD5D-43BE-845F-8881BD44DA5D}" type="parTrans" cxnId="{A9BF4F6D-E362-4038-B1BD-B055210A18FC}">
      <dgm:prSet/>
      <dgm:spPr/>
      <dgm:t>
        <a:bodyPr/>
        <a:lstStyle/>
        <a:p>
          <a:endParaRPr lang="nl-NL"/>
        </a:p>
      </dgm:t>
    </dgm:pt>
    <dgm:pt modelId="{090EC599-16D0-430C-84E0-444FB2C29E57}" type="sibTrans" cxnId="{A9BF4F6D-E362-4038-B1BD-B055210A18FC}">
      <dgm:prSet/>
      <dgm:spPr/>
      <dgm:t>
        <a:bodyPr/>
        <a:lstStyle/>
        <a:p>
          <a:endParaRPr lang="nl-NL"/>
        </a:p>
      </dgm:t>
    </dgm:pt>
    <dgm:pt modelId="{0D67C380-A66E-413C-A940-D90E35643844}">
      <dgm:prSet/>
      <dgm:spPr/>
      <dgm:t>
        <a:bodyPr/>
        <a:lstStyle/>
        <a:p>
          <a:pPr rtl="0"/>
          <a:r>
            <a:rPr lang="nl-NL" dirty="0" smtClean="0"/>
            <a:t>Testosteron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secundaire geslachtskenmerken</a:t>
          </a:r>
          <a:endParaRPr lang="nl-NL" dirty="0"/>
        </a:p>
      </dgm:t>
    </dgm:pt>
    <dgm:pt modelId="{3F0054EC-979D-48DF-B0CB-DD6AADA8F6ED}" type="parTrans" cxnId="{EA4D9B74-296D-45B4-8D88-3EDCFC926A70}">
      <dgm:prSet/>
      <dgm:spPr/>
      <dgm:t>
        <a:bodyPr/>
        <a:lstStyle/>
        <a:p>
          <a:endParaRPr lang="nl-NL"/>
        </a:p>
      </dgm:t>
    </dgm:pt>
    <dgm:pt modelId="{70BDC276-A40E-4027-85B6-3636B4A290F5}" type="sibTrans" cxnId="{EA4D9B74-296D-45B4-8D88-3EDCFC926A70}">
      <dgm:prSet/>
      <dgm:spPr/>
      <dgm:t>
        <a:bodyPr/>
        <a:lstStyle/>
        <a:p>
          <a:endParaRPr lang="nl-NL"/>
        </a:p>
      </dgm:t>
    </dgm:pt>
    <dgm:pt modelId="{F502BCFA-C349-40FC-A60A-D231CBB64284}">
      <dgm:prSet/>
      <dgm:spPr/>
      <dgm:t>
        <a:bodyPr/>
        <a:lstStyle/>
        <a:p>
          <a:pPr rtl="0"/>
          <a:r>
            <a:rPr lang="nl-NL" smtClean="0"/>
            <a:t>Oestrogeen </a:t>
          </a:r>
          <a:r>
            <a:rPr lang="nl-NL" smtClean="0">
              <a:sym typeface="Wingdings"/>
            </a:rPr>
            <a:t></a:t>
          </a:r>
          <a:r>
            <a:rPr lang="nl-NL" smtClean="0"/>
            <a:t> secundaire geslachtskenmerken</a:t>
          </a:r>
          <a:endParaRPr lang="nl-NL"/>
        </a:p>
      </dgm:t>
    </dgm:pt>
    <dgm:pt modelId="{EE763E5F-E8A1-47A5-B496-48B3206B070D}" type="parTrans" cxnId="{20279323-8B5F-47AD-82BF-523A3C669B80}">
      <dgm:prSet/>
      <dgm:spPr/>
      <dgm:t>
        <a:bodyPr/>
        <a:lstStyle/>
        <a:p>
          <a:endParaRPr lang="nl-NL"/>
        </a:p>
      </dgm:t>
    </dgm:pt>
    <dgm:pt modelId="{D0D02F65-9B3A-4E95-8C6E-B928C09C29D2}" type="sibTrans" cxnId="{20279323-8B5F-47AD-82BF-523A3C669B80}">
      <dgm:prSet/>
      <dgm:spPr/>
      <dgm:t>
        <a:bodyPr/>
        <a:lstStyle/>
        <a:p>
          <a:endParaRPr lang="nl-NL"/>
        </a:p>
      </dgm:t>
    </dgm:pt>
    <dgm:pt modelId="{76294416-B9DF-490B-A92D-BF7A4A523772}" type="pres">
      <dgm:prSet presAssocID="{9A5F250F-2B58-40DA-8BE5-339E1A46F1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72875D7-6EBC-4B40-9D5C-D4637AF7B215}" type="pres">
      <dgm:prSet presAssocID="{6BFA343D-C502-4C14-A961-BFF1256F039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F6F5124-2698-4385-8755-A46786A61F25}" type="pres">
      <dgm:prSet presAssocID="{090EC599-16D0-430C-84E0-444FB2C29E57}" presName="spacer" presStyleCnt="0"/>
      <dgm:spPr/>
    </dgm:pt>
    <dgm:pt modelId="{34E8567B-AD56-4900-BFF0-1E64262C5E2C}" type="pres">
      <dgm:prSet presAssocID="{0D67C380-A66E-413C-A940-D90E3564384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CE63B9A-FE80-4A60-B209-AF382A030A6A}" type="pres">
      <dgm:prSet presAssocID="{70BDC276-A40E-4027-85B6-3636B4A290F5}" presName="spacer" presStyleCnt="0"/>
      <dgm:spPr/>
    </dgm:pt>
    <dgm:pt modelId="{A0BEE43D-6185-4954-B63E-74DE179D9EC2}" type="pres">
      <dgm:prSet presAssocID="{F502BCFA-C349-40FC-A60A-D231CBB6428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A4D9B74-296D-45B4-8D88-3EDCFC926A70}" srcId="{9A5F250F-2B58-40DA-8BE5-339E1A46F1C8}" destId="{0D67C380-A66E-413C-A940-D90E35643844}" srcOrd="1" destOrd="0" parTransId="{3F0054EC-979D-48DF-B0CB-DD6AADA8F6ED}" sibTransId="{70BDC276-A40E-4027-85B6-3636B4A290F5}"/>
    <dgm:cxn modelId="{01BBFAF6-E708-4AB2-A9DD-B67BC6BD91C2}" type="presOf" srcId="{9A5F250F-2B58-40DA-8BE5-339E1A46F1C8}" destId="{76294416-B9DF-490B-A92D-BF7A4A523772}" srcOrd="0" destOrd="0" presId="urn:microsoft.com/office/officeart/2005/8/layout/vList2"/>
    <dgm:cxn modelId="{A9BF4F6D-E362-4038-B1BD-B055210A18FC}" srcId="{9A5F250F-2B58-40DA-8BE5-339E1A46F1C8}" destId="{6BFA343D-C502-4C14-A961-BFF1256F039A}" srcOrd="0" destOrd="0" parTransId="{2BECA408-FD5D-43BE-845F-8881BD44DA5D}" sibTransId="{090EC599-16D0-430C-84E0-444FB2C29E57}"/>
    <dgm:cxn modelId="{09727BEC-A6D3-460C-8E83-3ACDDB79FCD4}" type="presOf" srcId="{0D67C380-A66E-413C-A940-D90E35643844}" destId="{34E8567B-AD56-4900-BFF0-1E64262C5E2C}" srcOrd="0" destOrd="0" presId="urn:microsoft.com/office/officeart/2005/8/layout/vList2"/>
    <dgm:cxn modelId="{20279323-8B5F-47AD-82BF-523A3C669B80}" srcId="{9A5F250F-2B58-40DA-8BE5-339E1A46F1C8}" destId="{F502BCFA-C349-40FC-A60A-D231CBB64284}" srcOrd="2" destOrd="0" parTransId="{EE763E5F-E8A1-47A5-B496-48B3206B070D}" sibTransId="{D0D02F65-9B3A-4E95-8C6E-B928C09C29D2}"/>
    <dgm:cxn modelId="{422D4D86-54A4-4FB3-B541-9CD1AAC64472}" type="presOf" srcId="{6BFA343D-C502-4C14-A961-BFF1256F039A}" destId="{E72875D7-6EBC-4B40-9D5C-D4637AF7B215}" srcOrd="0" destOrd="0" presId="urn:microsoft.com/office/officeart/2005/8/layout/vList2"/>
    <dgm:cxn modelId="{E32F7284-C367-4F79-B886-9F1632E37900}" type="presOf" srcId="{F502BCFA-C349-40FC-A60A-D231CBB64284}" destId="{A0BEE43D-6185-4954-B63E-74DE179D9EC2}" srcOrd="0" destOrd="0" presId="urn:microsoft.com/office/officeart/2005/8/layout/vList2"/>
    <dgm:cxn modelId="{DBB0B738-3DFD-4B31-A7F9-EC4514C082C4}" type="presParOf" srcId="{76294416-B9DF-490B-A92D-BF7A4A523772}" destId="{E72875D7-6EBC-4B40-9D5C-D4637AF7B215}" srcOrd="0" destOrd="0" presId="urn:microsoft.com/office/officeart/2005/8/layout/vList2"/>
    <dgm:cxn modelId="{0CC8576D-9F12-436F-8812-77139DEC220E}" type="presParOf" srcId="{76294416-B9DF-490B-A92D-BF7A4A523772}" destId="{CF6F5124-2698-4385-8755-A46786A61F25}" srcOrd="1" destOrd="0" presId="urn:microsoft.com/office/officeart/2005/8/layout/vList2"/>
    <dgm:cxn modelId="{61E7E5CF-D30B-4050-BE83-BD6026792B0A}" type="presParOf" srcId="{76294416-B9DF-490B-A92D-BF7A4A523772}" destId="{34E8567B-AD56-4900-BFF0-1E64262C5E2C}" srcOrd="2" destOrd="0" presId="urn:microsoft.com/office/officeart/2005/8/layout/vList2"/>
    <dgm:cxn modelId="{A4350D8D-3084-4C4E-ACBB-C217315E82CB}" type="presParOf" srcId="{76294416-B9DF-490B-A92D-BF7A4A523772}" destId="{1CE63B9A-FE80-4A60-B209-AF382A030A6A}" srcOrd="3" destOrd="0" presId="urn:microsoft.com/office/officeart/2005/8/layout/vList2"/>
    <dgm:cxn modelId="{B77939C5-DA48-4BF7-B42D-C12344253A14}" type="presParOf" srcId="{76294416-B9DF-490B-A92D-BF7A4A523772}" destId="{A0BEE43D-6185-4954-B63E-74DE179D9EC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857FC0-0C23-4FCD-8B63-2C1259D688D6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98A94E8B-4401-4966-BF06-24E42381C79F}">
      <dgm:prSet/>
      <dgm:spPr/>
      <dgm:t>
        <a:bodyPr/>
        <a:lstStyle/>
        <a:p>
          <a:pPr algn="ctr" rtl="0"/>
          <a:r>
            <a:rPr lang="nl-NL" dirty="0" smtClean="0"/>
            <a:t>Hormonale regulering zaadproductie</a:t>
          </a:r>
          <a:endParaRPr lang="nl-NL" dirty="0"/>
        </a:p>
      </dgm:t>
    </dgm:pt>
    <dgm:pt modelId="{9696A3FF-4641-4E0E-BF8C-766DEE90BAC2}" type="parTrans" cxnId="{6E38AC85-2F8E-4AAB-A40E-30E03AE407EE}">
      <dgm:prSet/>
      <dgm:spPr/>
      <dgm:t>
        <a:bodyPr/>
        <a:lstStyle/>
        <a:p>
          <a:pPr algn="ctr"/>
          <a:endParaRPr lang="nl-NL"/>
        </a:p>
      </dgm:t>
    </dgm:pt>
    <dgm:pt modelId="{E8D76A28-7A0D-4879-ACE4-FB2E70FE5B86}" type="sibTrans" cxnId="{6E38AC85-2F8E-4AAB-A40E-30E03AE407EE}">
      <dgm:prSet/>
      <dgm:spPr/>
      <dgm:t>
        <a:bodyPr/>
        <a:lstStyle/>
        <a:p>
          <a:pPr algn="ctr"/>
          <a:endParaRPr lang="nl-NL"/>
        </a:p>
      </dgm:t>
    </dgm:pt>
    <dgm:pt modelId="{5FF2167B-D7E1-4981-8E5E-D9E4CCBD48E6}" type="pres">
      <dgm:prSet presAssocID="{1B857FC0-0C23-4FCD-8B63-2C1259D688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6BC9634-3D27-4868-B238-B65C768FF9E1}" type="pres">
      <dgm:prSet presAssocID="{98A94E8B-4401-4966-BF06-24E42381C79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E38AC85-2F8E-4AAB-A40E-30E03AE407EE}" srcId="{1B857FC0-0C23-4FCD-8B63-2C1259D688D6}" destId="{98A94E8B-4401-4966-BF06-24E42381C79F}" srcOrd="0" destOrd="0" parTransId="{9696A3FF-4641-4E0E-BF8C-766DEE90BAC2}" sibTransId="{E8D76A28-7A0D-4879-ACE4-FB2E70FE5B86}"/>
    <dgm:cxn modelId="{07B94E1C-6197-4300-8A80-A57C51DCC88A}" type="presOf" srcId="{98A94E8B-4401-4966-BF06-24E42381C79F}" destId="{96BC9634-3D27-4868-B238-B65C768FF9E1}" srcOrd="0" destOrd="0" presId="urn:microsoft.com/office/officeart/2005/8/layout/vList2"/>
    <dgm:cxn modelId="{7876DE30-C8F7-474C-A829-AF908C9E98F6}" type="presOf" srcId="{1B857FC0-0C23-4FCD-8B63-2C1259D688D6}" destId="{5FF2167B-D7E1-4981-8E5E-D9E4CCBD48E6}" srcOrd="0" destOrd="0" presId="urn:microsoft.com/office/officeart/2005/8/layout/vList2"/>
    <dgm:cxn modelId="{B92220CD-1822-4656-B47C-E9A836FE445E}" type="presParOf" srcId="{5FF2167B-D7E1-4981-8E5E-D9E4CCBD48E6}" destId="{96BC9634-3D27-4868-B238-B65C768FF9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672F265-C067-499F-A8E3-CCD2B740A90B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2555F3BE-B6DF-4CEC-9974-A8C14B813F20}">
      <dgm:prSet/>
      <dgm:spPr/>
      <dgm:t>
        <a:bodyPr/>
        <a:lstStyle/>
        <a:p>
          <a:pPr algn="ctr" rtl="0"/>
          <a:r>
            <a:rPr lang="nl-NL" smtClean="0"/>
            <a:t>Hypofyse produceert LH + FSH</a:t>
          </a:r>
          <a:endParaRPr lang="nl-NL"/>
        </a:p>
      </dgm:t>
    </dgm:pt>
    <dgm:pt modelId="{AD4FD767-7A44-43AE-A13E-E69A933893D3}" type="parTrans" cxnId="{49087103-6415-4580-8FF5-454D92FE6119}">
      <dgm:prSet/>
      <dgm:spPr/>
      <dgm:t>
        <a:bodyPr/>
        <a:lstStyle/>
        <a:p>
          <a:pPr algn="ctr"/>
          <a:endParaRPr lang="nl-NL"/>
        </a:p>
      </dgm:t>
    </dgm:pt>
    <dgm:pt modelId="{BE6FBF9A-07D8-4F5C-A38A-FE68657BF06C}" type="sibTrans" cxnId="{49087103-6415-4580-8FF5-454D92FE6119}">
      <dgm:prSet/>
      <dgm:spPr/>
      <dgm:t>
        <a:bodyPr/>
        <a:lstStyle/>
        <a:p>
          <a:pPr algn="ctr"/>
          <a:endParaRPr lang="nl-NL"/>
        </a:p>
      </dgm:t>
    </dgm:pt>
    <dgm:pt modelId="{951C1479-6A24-4FC9-95F3-042F53F2D767}">
      <dgm:prSet/>
      <dgm:spPr/>
      <dgm:t>
        <a:bodyPr/>
        <a:lstStyle/>
        <a:p>
          <a:pPr algn="ctr" rtl="0"/>
          <a:r>
            <a:rPr lang="nl-NL" smtClean="0"/>
            <a:t>Twee typen cellen in de teelballen</a:t>
          </a:r>
          <a:endParaRPr lang="nl-NL"/>
        </a:p>
      </dgm:t>
    </dgm:pt>
    <dgm:pt modelId="{42B45D53-FB19-4A4D-8D93-B73D36787486}" type="parTrans" cxnId="{5F7D0B75-5232-479A-8EB7-A6542F31ED97}">
      <dgm:prSet/>
      <dgm:spPr/>
      <dgm:t>
        <a:bodyPr/>
        <a:lstStyle/>
        <a:p>
          <a:pPr algn="ctr"/>
          <a:endParaRPr lang="nl-NL"/>
        </a:p>
      </dgm:t>
    </dgm:pt>
    <dgm:pt modelId="{D8E4B93A-2DAD-4316-B5B8-D7949687DC29}" type="sibTrans" cxnId="{5F7D0B75-5232-479A-8EB7-A6542F31ED97}">
      <dgm:prSet/>
      <dgm:spPr/>
      <dgm:t>
        <a:bodyPr/>
        <a:lstStyle/>
        <a:p>
          <a:pPr algn="ctr"/>
          <a:endParaRPr lang="nl-NL"/>
        </a:p>
      </dgm:t>
    </dgm:pt>
    <dgm:pt modelId="{30C85082-EBDC-47F5-B6FA-760FE545800A}">
      <dgm:prSet/>
      <dgm:spPr/>
      <dgm:t>
        <a:bodyPr/>
        <a:lstStyle/>
        <a:p>
          <a:pPr algn="ctr" rtl="0"/>
          <a:r>
            <a:rPr lang="nl-NL" smtClean="0"/>
            <a:t>Sertoli-cellen: productie zaadcellen</a:t>
          </a:r>
          <a:endParaRPr lang="nl-NL"/>
        </a:p>
      </dgm:t>
    </dgm:pt>
    <dgm:pt modelId="{E8130555-77C2-482C-A0A9-F3ED1621E122}" type="parTrans" cxnId="{50131235-68B7-4A73-9C9D-44F317D3A8F2}">
      <dgm:prSet/>
      <dgm:spPr/>
      <dgm:t>
        <a:bodyPr/>
        <a:lstStyle/>
        <a:p>
          <a:pPr algn="ctr"/>
          <a:endParaRPr lang="nl-NL"/>
        </a:p>
      </dgm:t>
    </dgm:pt>
    <dgm:pt modelId="{C642009B-16A5-4A03-AA96-AFB377B973FE}" type="sibTrans" cxnId="{50131235-68B7-4A73-9C9D-44F317D3A8F2}">
      <dgm:prSet/>
      <dgm:spPr/>
      <dgm:t>
        <a:bodyPr/>
        <a:lstStyle/>
        <a:p>
          <a:pPr algn="ctr"/>
          <a:endParaRPr lang="nl-NL"/>
        </a:p>
      </dgm:t>
    </dgm:pt>
    <dgm:pt modelId="{43C20F06-03ED-4808-A0BE-11E8C18008D4}">
      <dgm:prSet/>
      <dgm:spPr/>
      <dgm:t>
        <a:bodyPr/>
        <a:lstStyle/>
        <a:p>
          <a:pPr algn="ctr" rtl="0"/>
          <a:r>
            <a:rPr lang="nl-NL" smtClean="0"/>
            <a:t>Leydig-cellen: productie testosteron</a:t>
          </a:r>
          <a:endParaRPr lang="nl-NL"/>
        </a:p>
      </dgm:t>
    </dgm:pt>
    <dgm:pt modelId="{FB79A54B-5E60-41A9-8F7C-D9F59CFA50E1}" type="parTrans" cxnId="{3B6C037A-2D4A-4D82-9310-54F8F4F16348}">
      <dgm:prSet/>
      <dgm:spPr/>
      <dgm:t>
        <a:bodyPr/>
        <a:lstStyle/>
        <a:p>
          <a:pPr algn="ctr"/>
          <a:endParaRPr lang="nl-NL"/>
        </a:p>
      </dgm:t>
    </dgm:pt>
    <dgm:pt modelId="{7BE654FD-6E52-4407-8494-0497A6BC14A7}" type="sibTrans" cxnId="{3B6C037A-2D4A-4D82-9310-54F8F4F16348}">
      <dgm:prSet/>
      <dgm:spPr/>
      <dgm:t>
        <a:bodyPr/>
        <a:lstStyle/>
        <a:p>
          <a:pPr algn="ctr"/>
          <a:endParaRPr lang="nl-NL"/>
        </a:p>
      </dgm:t>
    </dgm:pt>
    <dgm:pt modelId="{544B62CE-09C4-474F-9311-F23808BA6185}">
      <dgm:prSet/>
      <dgm:spPr/>
      <dgm:t>
        <a:bodyPr/>
        <a:lstStyle/>
        <a:p>
          <a:pPr algn="ctr" rtl="0"/>
          <a:r>
            <a:rPr lang="nl-NL" smtClean="0"/>
            <a:t>Kijk in werkboek naar remming - stimulering</a:t>
          </a:r>
          <a:endParaRPr lang="nl-NL"/>
        </a:p>
      </dgm:t>
    </dgm:pt>
    <dgm:pt modelId="{0D5452EB-4A04-49CA-B836-D769A32E16EF}" type="parTrans" cxnId="{92AC8695-1E10-4CEF-B1C7-8F2FAC9BE38B}">
      <dgm:prSet/>
      <dgm:spPr/>
      <dgm:t>
        <a:bodyPr/>
        <a:lstStyle/>
        <a:p>
          <a:pPr algn="ctr"/>
          <a:endParaRPr lang="nl-NL"/>
        </a:p>
      </dgm:t>
    </dgm:pt>
    <dgm:pt modelId="{AEBB979E-9EC8-4301-8812-3EB2527376BC}" type="sibTrans" cxnId="{92AC8695-1E10-4CEF-B1C7-8F2FAC9BE38B}">
      <dgm:prSet/>
      <dgm:spPr/>
      <dgm:t>
        <a:bodyPr/>
        <a:lstStyle/>
        <a:p>
          <a:pPr algn="ctr"/>
          <a:endParaRPr lang="nl-NL"/>
        </a:p>
      </dgm:t>
    </dgm:pt>
    <dgm:pt modelId="{288A7FAB-F6E4-4BF5-8207-281847ADFAC7}" type="pres">
      <dgm:prSet presAssocID="{7672F265-C067-499F-A8E3-CCD2B740A9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A70B0C1-2B4C-4F9C-92C9-F75AAEBF92BC}" type="pres">
      <dgm:prSet presAssocID="{2555F3BE-B6DF-4CEC-9974-A8C14B813F2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AD8AB6C-4F97-41B3-83ED-C1146436426A}" type="pres">
      <dgm:prSet presAssocID="{BE6FBF9A-07D8-4F5C-A38A-FE68657BF06C}" presName="spacer" presStyleCnt="0"/>
      <dgm:spPr/>
    </dgm:pt>
    <dgm:pt modelId="{152DF409-B2E2-40BE-A057-E2BCBFFB072E}" type="pres">
      <dgm:prSet presAssocID="{951C1479-6A24-4FC9-95F3-042F53F2D76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15EED8E-A165-4F13-838C-20A8887A014D}" type="pres">
      <dgm:prSet presAssocID="{D8E4B93A-2DAD-4316-B5B8-D7949687DC29}" presName="spacer" presStyleCnt="0"/>
      <dgm:spPr/>
    </dgm:pt>
    <dgm:pt modelId="{EA855498-C747-42A4-A1B0-B667BAA40371}" type="pres">
      <dgm:prSet presAssocID="{30C85082-EBDC-47F5-B6FA-760FE545800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149ABCA-6230-46EF-99C1-20AF3F89DBD1}" type="pres">
      <dgm:prSet presAssocID="{C642009B-16A5-4A03-AA96-AFB377B973FE}" presName="spacer" presStyleCnt="0"/>
      <dgm:spPr/>
    </dgm:pt>
    <dgm:pt modelId="{248F166A-E488-469B-8D81-8350D7888305}" type="pres">
      <dgm:prSet presAssocID="{43C20F06-03ED-4808-A0BE-11E8C18008D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E10C03C-3644-485B-9EB9-F81F193B4F24}" type="pres">
      <dgm:prSet presAssocID="{7BE654FD-6E52-4407-8494-0497A6BC14A7}" presName="spacer" presStyleCnt="0"/>
      <dgm:spPr/>
    </dgm:pt>
    <dgm:pt modelId="{85AD7A7B-ACE9-4353-A122-1ECCADD59B47}" type="pres">
      <dgm:prSet presAssocID="{544B62CE-09C4-474F-9311-F23808BA618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2AC8695-1E10-4CEF-B1C7-8F2FAC9BE38B}" srcId="{7672F265-C067-499F-A8E3-CCD2B740A90B}" destId="{544B62CE-09C4-474F-9311-F23808BA6185}" srcOrd="4" destOrd="0" parTransId="{0D5452EB-4A04-49CA-B836-D769A32E16EF}" sibTransId="{AEBB979E-9EC8-4301-8812-3EB2527376BC}"/>
    <dgm:cxn modelId="{DDCF9B37-3AD1-4859-8DDE-FC7723B7DF56}" type="presOf" srcId="{544B62CE-09C4-474F-9311-F23808BA6185}" destId="{85AD7A7B-ACE9-4353-A122-1ECCADD59B47}" srcOrd="0" destOrd="0" presId="urn:microsoft.com/office/officeart/2005/8/layout/vList2"/>
    <dgm:cxn modelId="{DCAB6563-155F-4464-A7CE-28B3145A4968}" type="presOf" srcId="{43C20F06-03ED-4808-A0BE-11E8C18008D4}" destId="{248F166A-E488-469B-8D81-8350D7888305}" srcOrd="0" destOrd="0" presId="urn:microsoft.com/office/officeart/2005/8/layout/vList2"/>
    <dgm:cxn modelId="{442834A7-1DD3-4165-9308-156E9701B622}" type="presOf" srcId="{30C85082-EBDC-47F5-B6FA-760FE545800A}" destId="{EA855498-C747-42A4-A1B0-B667BAA40371}" srcOrd="0" destOrd="0" presId="urn:microsoft.com/office/officeart/2005/8/layout/vList2"/>
    <dgm:cxn modelId="{50131235-68B7-4A73-9C9D-44F317D3A8F2}" srcId="{7672F265-C067-499F-A8E3-CCD2B740A90B}" destId="{30C85082-EBDC-47F5-B6FA-760FE545800A}" srcOrd="2" destOrd="0" parTransId="{E8130555-77C2-482C-A0A9-F3ED1621E122}" sibTransId="{C642009B-16A5-4A03-AA96-AFB377B973FE}"/>
    <dgm:cxn modelId="{9FED70A5-1298-40FB-AEC1-62D942739367}" type="presOf" srcId="{951C1479-6A24-4FC9-95F3-042F53F2D767}" destId="{152DF409-B2E2-40BE-A057-E2BCBFFB072E}" srcOrd="0" destOrd="0" presId="urn:microsoft.com/office/officeart/2005/8/layout/vList2"/>
    <dgm:cxn modelId="{5F7D0B75-5232-479A-8EB7-A6542F31ED97}" srcId="{7672F265-C067-499F-A8E3-CCD2B740A90B}" destId="{951C1479-6A24-4FC9-95F3-042F53F2D767}" srcOrd="1" destOrd="0" parTransId="{42B45D53-FB19-4A4D-8D93-B73D36787486}" sibTransId="{D8E4B93A-2DAD-4316-B5B8-D7949687DC29}"/>
    <dgm:cxn modelId="{3B6C037A-2D4A-4D82-9310-54F8F4F16348}" srcId="{7672F265-C067-499F-A8E3-CCD2B740A90B}" destId="{43C20F06-03ED-4808-A0BE-11E8C18008D4}" srcOrd="3" destOrd="0" parTransId="{FB79A54B-5E60-41A9-8F7C-D9F59CFA50E1}" sibTransId="{7BE654FD-6E52-4407-8494-0497A6BC14A7}"/>
    <dgm:cxn modelId="{379A5800-58C0-4263-BB37-48B95A7D57E7}" type="presOf" srcId="{7672F265-C067-499F-A8E3-CCD2B740A90B}" destId="{288A7FAB-F6E4-4BF5-8207-281847ADFAC7}" srcOrd="0" destOrd="0" presId="urn:microsoft.com/office/officeart/2005/8/layout/vList2"/>
    <dgm:cxn modelId="{4B15875B-4BF3-4253-AE78-C571155C1DFB}" type="presOf" srcId="{2555F3BE-B6DF-4CEC-9974-A8C14B813F20}" destId="{CA70B0C1-2B4C-4F9C-92C9-F75AAEBF92BC}" srcOrd="0" destOrd="0" presId="urn:microsoft.com/office/officeart/2005/8/layout/vList2"/>
    <dgm:cxn modelId="{49087103-6415-4580-8FF5-454D92FE6119}" srcId="{7672F265-C067-499F-A8E3-CCD2B740A90B}" destId="{2555F3BE-B6DF-4CEC-9974-A8C14B813F20}" srcOrd="0" destOrd="0" parTransId="{AD4FD767-7A44-43AE-A13E-E69A933893D3}" sibTransId="{BE6FBF9A-07D8-4F5C-A38A-FE68657BF06C}"/>
    <dgm:cxn modelId="{382AEFF6-88D9-4C4A-A328-7CD0D9326E8A}" type="presParOf" srcId="{288A7FAB-F6E4-4BF5-8207-281847ADFAC7}" destId="{CA70B0C1-2B4C-4F9C-92C9-F75AAEBF92BC}" srcOrd="0" destOrd="0" presId="urn:microsoft.com/office/officeart/2005/8/layout/vList2"/>
    <dgm:cxn modelId="{42317363-BFFD-4CB1-AEDC-577665C8A8DB}" type="presParOf" srcId="{288A7FAB-F6E4-4BF5-8207-281847ADFAC7}" destId="{6AD8AB6C-4F97-41B3-83ED-C1146436426A}" srcOrd="1" destOrd="0" presId="urn:microsoft.com/office/officeart/2005/8/layout/vList2"/>
    <dgm:cxn modelId="{27E21CD5-C6E2-4F27-8661-4E1FFEEC7304}" type="presParOf" srcId="{288A7FAB-F6E4-4BF5-8207-281847ADFAC7}" destId="{152DF409-B2E2-40BE-A057-E2BCBFFB072E}" srcOrd="2" destOrd="0" presId="urn:microsoft.com/office/officeart/2005/8/layout/vList2"/>
    <dgm:cxn modelId="{F373D50B-ED29-40D0-823F-21E006ED7BB9}" type="presParOf" srcId="{288A7FAB-F6E4-4BF5-8207-281847ADFAC7}" destId="{C15EED8E-A165-4F13-838C-20A8887A014D}" srcOrd="3" destOrd="0" presId="urn:microsoft.com/office/officeart/2005/8/layout/vList2"/>
    <dgm:cxn modelId="{24FC1BA6-4AAD-4056-80C3-A0DEF6BB585E}" type="presParOf" srcId="{288A7FAB-F6E4-4BF5-8207-281847ADFAC7}" destId="{EA855498-C747-42A4-A1B0-B667BAA40371}" srcOrd="4" destOrd="0" presId="urn:microsoft.com/office/officeart/2005/8/layout/vList2"/>
    <dgm:cxn modelId="{813D6DE2-F731-4E51-AD3A-AD273BB7858A}" type="presParOf" srcId="{288A7FAB-F6E4-4BF5-8207-281847ADFAC7}" destId="{D149ABCA-6230-46EF-99C1-20AF3F89DBD1}" srcOrd="5" destOrd="0" presId="urn:microsoft.com/office/officeart/2005/8/layout/vList2"/>
    <dgm:cxn modelId="{3BF1F927-9157-4FD1-A0A6-2EA3F9B5DE04}" type="presParOf" srcId="{288A7FAB-F6E4-4BF5-8207-281847ADFAC7}" destId="{248F166A-E488-469B-8D81-8350D7888305}" srcOrd="6" destOrd="0" presId="urn:microsoft.com/office/officeart/2005/8/layout/vList2"/>
    <dgm:cxn modelId="{2C0B2313-DDCF-4F96-896E-D85A7EE13CF6}" type="presParOf" srcId="{288A7FAB-F6E4-4BF5-8207-281847ADFAC7}" destId="{2E10C03C-3644-485B-9EB9-F81F193B4F24}" srcOrd="7" destOrd="0" presId="urn:microsoft.com/office/officeart/2005/8/layout/vList2"/>
    <dgm:cxn modelId="{9797EDB4-8773-4D7D-9836-F28582F5558C}" type="presParOf" srcId="{288A7FAB-F6E4-4BF5-8207-281847ADFAC7}" destId="{85AD7A7B-ACE9-4353-A122-1ECCADD59B4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E0C6AF6-3E3A-4AA6-9CEA-2D0802AEC07B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81873EB0-DD3B-4074-8FC3-FECA8C0F871A}">
      <dgm:prSet/>
      <dgm:spPr/>
      <dgm:t>
        <a:bodyPr/>
        <a:lstStyle/>
        <a:p>
          <a:pPr rtl="0"/>
          <a:r>
            <a:rPr lang="nl-NL" dirty="0" smtClean="0"/>
            <a:t>Hormonen en menstruatiecyclus I</a:t>
          </a:r>
          <a:endParaRPr lang="nl-NL" dirty="0"/>
        </a:p>
      </dgm:t>
    </dgm:pt>
    <dgm:pt modelId="{4FDBE463-45EF-4FCD-A870-2571ACDA98F1}" type="parTrans" cxnId="{022F86E2-D762-49DB-923F-0EEB6B0B5011}">
      <dgm:prSet/>
      <dgm:spPr/>
      <dgm:t>
        <a:bodyPr/>
        <a:lstStyle/>
        <a:p>
          <a:endParaRPr lang="nl-NL"/>
        </a:p>
      </dgm:t>
    </dgm:pt>
    <dgm:pt modelId="{8509723F-2318-46AF-86A0-CFEE51601458}" type="sibTrans" cxnId="{022F86E2-D762-49DB-923F-0EEB6B0B5011}">
      <dgm:prSet/>
      <dgm:spPr/>
      <dgm:t>
        <a:bodyPr/>
        <a:lstStyle/>
        <a:p>
          <a:endParaRPr lang="nl-NL"/>
        </a:p>
      </dgm:t>
    </dgm:pt>
    <dgm:pt modelId="{F21AB456-D2A4-4617-876E-3C2E3A0666AC}" type="pres">
      <dgm:prSet presAssocID="{8E0C6AF6-3E3A-4AA6-9CEA-2D0802AEC0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6C75ED6-56CA-4B22-BEA2-7DDBFD4F791B}" type="pres">
      <dgm:prSet presAssocID="{81873EB0-DD3B-4074-8FC3-FECA8C0F871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A13450F-FB46-4AAB-B810-87C334E95842}" type="presOf" srcId="{81873EB0-DD3B-4074-8FC3-FECA8C0F871A}" destId="{E6C75ED6-56CA-4B22-BEA2-7DDBFD4F791B}" srcOrd="0" destOrd="0" presId="urn:microsoft.com/office/officeart/2005/8/layout/vList2"/>
    <dgm:cxn modelId="{022F86E2-D762-49DB-923F-0EEB6B0B5011}" srcId="{8E0C6AF6-3E3A-4AA6-9CEA-2D0802AEC07B}" destId="{81873EB0-DD3B-4074-8FC3-FECA8C0F871A}" srcOrd="0" destOrd="0" parTransId="{4FDBE463-45EF-4FCD-A870-2571ACDA98F1}" sibTransId="{8509723F-2318-46AF-86A0-CFEE51601458}"/>
    <dgm:cxn modelId="{73D142ED-65A5-4A81-869C-1C442F149EB6}" type="presOf" srcId="{8E0C6AF6-3E3A-4AA6-9CEA-2D0802AEC07B}" destId="{F21AB456-D2A4-4617-876E-3C2E3A0666AC}" srcOrd="0" destOrd="0" presId="urn:microsoft.com/office/officeart/2005/8/layout/vList2"/>
    <dgm:cxn modelId="{EDC23F15-CD8E-48B6-8A91-447E59E570DC}" type="presParOf" srcId="{F21AB456-D2A4-4617-876E-3C2E3A0666AC}" destId="{E6C75ED6-56CA-4B22-BEA2-7DDBFD4F791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123AC-6CED-4367-8CA3-C0A44FC47664}">
      <dsp:nvSpPr>
        <dsp:cNvPr id="0" name=""/>
        <dsp:cNvSpPr/>
      </dsp:nvSpPr>
      <dsp:spPr>
        <a:xfrm>
          <a:off x="0" y="159372"/>
          <a:ext cx="7772400" cy="115127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800" kern="1200" dirty="0" smtClean="0"/>
            <a:t>Thema </a:t>
          </a:r>
          <a:r>
            <a:rPr lang="nl-NL" sz="4800" kern="1200" dirty="0" smtClean="0"/>
            <a:t>4 </a:t>
          </a:r>
          <a:r>
            <a:rPr lang="nl-NL" sz="4800" kern="1200" dirty="0" smtClean="0"/>
            <a:t>Het hormoonstelsel</a:t>
          </a:r>
          <a:endParaRPr lang="nl-NL" sz="4800" kern="1200" dirty="0"/>
        </a:p>
      </dsp:txBody>
      <dsp:txXfrm>
        <a:off x="56201" y="215573"/>
        <a:ext cx="7659998" cy="103887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ED7F3-49C6-427B-AF6A-605C26F367BE}">
      <dsp:nvSpPr>
        <dsp:cNvPr id="0" name=""/>
        <dsp:cNvSpPr/>
      </dsp:nvSpPr>
      <dsp:spPr>
        <a:xfrm>
          <a:off x="0" y="6977"/>
          <a:ext cx="6400800" cy="74353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100" kern="1200" smtClean="0"/>
            <a:t>§ 3 Regulering geslachtskenmerken</a:t>
          </a:r>
          <a:endParaRPr lang="nl-NL" sz="3100" kern="1200"/>
        </a:p>
      </dsp:txBody>
      <dsp:txXfrm>
        <a:off x="36296" y="43273"/>
        <a:ext cx="6328208" cy="670943"/>
      </dsp:txXfrm>
    </dsp:sp>
    <dsp:sp modelId="{11B1C58F-D564-4CD7-97CC-84113164F1DB}">
      <dsp:nvSpPr>
        <dsp:cNvPr id="0" name=""/>
        <dsp:cNvSpPr/>
      </dsp:nvSpPr>
      <dsp:spPr>
        <a:xfrm>
          <a:off x="0" y="839792"/>
          <a:ext cx="6400800" cy="743535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100" kern="1200" smtClean="0"/>
            <a:t>§ 4 Regulering productie zaadcellen </a:t>
          </a:r>
          <a:endParaRPr lang="nl-NL" sz="3100" kern="1200"/>
        </a:p>
      </dsp:txBody>
      <dsp:txXfrm>
        <a:off x="36296" y="876088"/>
        <a:ext cx="6328208" cy="670943"/>
      </dsp:txXfrm>
    </dsp:sp>
    <dsp:sp modelId="{C0F20FEE-CAB9-4F0C-A175-81D69C248CA9}">
      <dsp:nvSpPr>
        <dsp:cNvPr id="0" name=""/>
        <dsp:cNvSpPr/>
      </dsp:nvSpPr>
      <dsp:spPr>
        <a:xfrm>
          <a:off x="0" y="1672607"/>
          <a:ext cx="6400800" cy="743535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100" kern="1200" smtClean="0"/>
            <a:t>§ 5 Regulering vruchtbaarheidscyclus</a:t>
          </a:r>
          <a:endParaRPr lang="nl-NL" sz="3100" kern="1200"/>
        </a:p>
      </dsp:txBody>
      <dsp:txXfrm>
        <a:off x="36296" y="1708903"/>
        <a:ext cx="6328208" cy="67094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4C7B-B8CE-44DA-A816-D16E89E13EDB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89EA6-485B-4397-8848-FCB54B06D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01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4C7B-B8CE-44DA-A816-D16E89E13EDB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89EA6-485B-4397-8848-FCB54B06D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9047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4C7B-B8CE-44DA-A816-D16E89E13EDB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89EA6-485B-4397-8848-FCB54B06D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6245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E7B3-74DC-4D7D-8B60-E264B45AB7E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6-3-2015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AD25-78A8-475F-B1AD-DF2AB14182A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39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E7B3-74DC-4D7D-8B60-E264B45AB7E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6-3-2015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AD25-78A8-475F-B1AD-DF2AB14182A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97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E7B3-74DC-4D7D-8B60-E264B45AB7E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6-3-2015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AD25-78A8-475F-B1AD-DF2AB14182A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555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E7B3-74DC-4D7D-8B60-E264B45AB7E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6-3-2015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AD25-78A8-475F-B1AD-DF2AB14182A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68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E7B3-74DC-4D7D-8B60-E264B45AB7E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6-3-2015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AD25-78A8-475F-B1AD-DF2AB14182A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379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E7B3-74DC-4D7D-8B60-E264B45AB7E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6-3-2015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AD25-78A8-475F-B1AD-DF2AB14182A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40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E7B3-74DC-4D7D-8B60-E264B45AB7E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6-3-2015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AD25-78A8-475F-B1AD-DF2AB14182A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083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E7B3-74DC-4D7D-8B60-E264B45AB7E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6-3-2015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AD25-78A8-475F-B1AD-DF2AB14182A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43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4C7B-B8CE-44DA-A816-D16E89E13EDB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89EA6-485B-4397-8848-FCB54B06D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1207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E7B3-74DC-4D7D-8B60-E264B45AB7E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6-3-2015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AD25-78A8-475F-B1AD-DF2AB14182A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50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E7B3-74DC-4D7D-8B60-E264B45AB7E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6-3-2015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AD25-78A8-475F-B1AD-DF2AB14182A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34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E7B3-74DC-4D7D-8B60-E264B45AB7E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6-3-2015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AD25-78A8-475F-B1AD-DF2AB14182A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72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4C7B-B8CE-44DA-A816-D16E89E13EDB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89EA6-485B-4397-8848-FCB54B06D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741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4C7B-B8CE-44DA-A816-D16E89E13EDB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89EA6-485B-4397-8848-FCB54B06D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1314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4C7B-B8CE-44DA-A816-D16E89E13EDB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89EA6-485B-4397-8848-FCB54B06D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571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4C7B-B8CE-44DA-A816-D16E89E13EDB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89EA6-485B-4397-8848-FCB54B06D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4119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4C7B-B8CE-44DA-A816-D16E89E13EDB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89EA6-485B-4397-8848-FCB54B06D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765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4C7B-B8CE-44DA-A816-D16E89E13EDB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89EA6-485B-4397-8848-FCB54B06D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1840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4C7B-B8CE-44DA-A816-D16E89E13EDB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89EA6-485B-4397-8848-FCB54B06D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6121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8000">
              <a:srgbClr val="99CCFF"/>
            </a:gs>
            <a:gs pos="17000">
              <a:srgbClr val="7030A0"/>
            </a:gs>
            <a:gs pos="41000">
              <a:srgbClr val="CC99FF"/>
            </a:gs>
            <a:gs pos="95000">
              <a:srgbClr val="99CCFF"/>
            </a:gs>
            <a:gs pos="100000">
              <a:srgbClr val="CCCC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D4C7B-B8CE-44DA-A816-D16E89E13EDB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89EA6-485B-4397-8848-FCB54B06D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715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DE7B3-74DC-4D7D-8B60-E264B45AB7E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6-3-2015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2AD25-78A8-475F-B1AD-DF2AB14182A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48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12" Type="http://schemas.openxmlformats.org/officeDocument/2006/relationships/image" Target="../media/image11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12" Type="http://schemas.openxmlformats.org/officeDocument/2006/relationships/image" Target="../media/image12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4.pn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7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image" Target="../media/image8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9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image" Target="../media/image10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42010442"/>
              </p:ext>
            </p:extLst>
          </p:nvPr>
        </p:nvGraphicFramePr>
        <p:xfrm>
          <a:off x="611560" y="260648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96174472"/>
              </p:ext>
            </p:extLst>
          </p:nvPr>
        </p:nvGraphicFramePr>
        <p:xfrm>
          <a:off x="1331640" y="4221088"/>
          <a:ext cx="6400800" cy="2423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1691145"/>
            <a:ext cx="3308889" cy="240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974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5080173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1705691"/>
              </p:ext>
            </p:extLst>
          </p:nvPr>
        </p:nvGraphicFramePr>
        <p:xfrm>
          <a:off x="179512" y="1600200"/>
          <a:ext cx="4392488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7" descr="002i_voortplantingshormone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575"/>
            <a:ext cx="4176713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477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2464510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320089"/>
              </p:ext>
            </p:extLst>
          </p:nvPr>
        </p:nvGraphicFramePr>
        <p:xfrm>
          <a:off x="528902" y="1484784"/>
          <a:ext cx="8229600" cy="110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99144"/>
            <a:ext cx="6336093" cy="384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339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0330201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530625"/>
              </p:ext>
            </p:extLst>
          </p:nvPr>
        </p:nvGraphicFramePr>
        <p:xfrm>
          <a:off x="179512" y="1628800"/>
          <a:ext cx="4114800" cy="4925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809" y="2492896"/>
            <a:ext cx="4305673" cy="298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705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4265315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054342"/>
              </p:ext>
            </p:extLst>
          </p:nvPr>
        </p:nvGraphicFramePr>
        <p:xfrm>
          <a:off x="1547664" y="1484784"/>
          <a:ext cx="5472608" cy="1684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il_fi" descr="http://www.10voorbiologie.nl/afbfczw/H39%20Hormonen%20(havo)/410502hormonenMan.jpg"/>
          <p:cNvPicPr>
            <a:picLocks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56074" y="3356992"/>
            <a:ext cx="273630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451" y="3356992"/>
            <a:ext cx="324662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012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00470740"/>
              </p:ext>
            </p:extLst>
          </p:nvPr>
        </p:nvGraphicFramePr>
        <p:xfrm>
          <a:off x="323528" y="274638"/>
          <a:ext cx="864096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360752"/>
              </p:ext>
            </p:extLst>
          </p:nvPr>
        </p:nvGraphicFramePr>
        <p:xfrm>
          <a:off x="179512" y="1600200"/>
          <a:ext cx="4032448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Afbeelding 4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55976" y="1782434"/>
            <a:ext cx="4536504" cy="467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4792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9894135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1837289"/>
              </p:ext>
            </p:extLst>
          </p:nvPr>
        </p:nvGraphicFramePr>
        <p:xfrm>
          <a:off x="457200" y="1600200"/>
          <a:ext cx="3826768" cy="4061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454" y="1764812"/>
            <a:ext cx="4527283" cy="3608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185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8102582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120724"/>
              </p:ext>
            </p:extLst>
          </p:nvPr>
        </p:nvGraphicFramePr>
        <p:xfrm>
          <a:off x="251520" y="1535161"/>
          <a:ext cx="4114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7" descr="002b_voortplantingshormone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815" y="1988840"/>
            <a:ext cx="451508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55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23239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206080"/>
              </p:ext>
            </p:extLst>
          </p:nvPr>
        </p:nvGraphicFramePr>
        <p:xfrm>
          <a:off x="323528" y="1916113"/>
          <a:ext cx="3672408" cy="41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6" descr="002d_voortplantingshormone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211" y="2060848"/>
            <a:ext cx="4878187" cy="388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857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6289907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953315"/>
              </p:ext>
            </p:extLst>
          </p:nvPr>
        </p:nvGraphicFramePr>
        <p:xfrm>
          <a:off x="457200" y="1600201"/>
          <a:ext cx="3826768" cy="41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7" descr="002e_voortplantingshormone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9138"/>
            <a:ext cx="4392613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163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4198200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763472"/>
              </p:ext>
            </p:extLst>
          </p:nvPr>
        </p:nvGraphicFramePr>
        <p:xfrm>
          <a:off x="179512" y="1412776"/>
          <a:ext cx="424847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6" descr="002h_voortplantingshormone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919" y="2204864"/>
            <a:ext cx="4392612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48419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309</Words>
  <Application>Microsoft Office PowerPoint</Application>
  <PresentationFormat>Diavoorstelling (4:3)</PresentationFormat>
  <Paragraphs>50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Wingdings</vt:lpstr>
      <vt:lpstr>Kantoorthema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Beheerder</dc:creator>
  <cp:lastModifiedBy>Gebruiker</cp:lastModifiedBy>
  <cp:revision>4</cp:revision>
  <dcterms:created xsi:type="dcterms:W3CDTF">2014-05-12T12:41:11Z</dcterms:created>
  <dcterms:modified xsi:type="dcterms:W3CDTF">2015-03-06T14:31:44Z</dcterms:modified>
</cp:coreProperties>
</file>